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85D4C-723A-4D8A-A86F-11F9A578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6075-3322-4640-90F3-D2C5266BD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4A8A8-9745-4B67-891D-638C0DB8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65225-3E27-400E-9C84-051E0564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46EE4-F12F-4358-9872-DA76B252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23BFB-83B4-4E6B-A93E-D289FD9E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C2162-2B4A-4246-965B-64669B3F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5EACC-4FF7-4040-8A57-D5F92AAA9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03AAA-8CB2-4E5E-BA18-D74AF5442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92C5D-F03A-4D02-A530-3B018E07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9E7AA-EF20-49A1-9BE5-F9B40C629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53053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《种基本句型》ppt课件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特殊句型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句型介绍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句型是指具有特定语法结构和表达功能的句子模型，是语言学习中的基本单位。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帮助学习者理解和运用语言，提高语言表达的准确性和流畅性。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句型的定义和作用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陈述句、疑问句、祈使句、感叹句等。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按时态分类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简单句、复合句、并列句等。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现在时、过去时、将来时等。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通过观察和模仿正确的句型，掌握其结构和表达方式。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观察与模仿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通过大量的练习和实际运用，加深对句型的理解和记忆。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练习与运用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对所学句型进行归纳和总结，形成系统化的知识体系。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归纳与总结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句型的学习方法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简单句型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这种句型是最基本的句型，只有一个主语和一个谓语。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主语是句子中的主要人物或事物，谓语是对主语的行动或状态进行描述。例如，“他走了。”中的“他”是主语，“走了”是谓语。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主语+谓语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这种句型比主谓句型更复杂，除了主语和谓语外，还有一个宾语。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宾语是句子中接受动作或行为的对象。例如，“他吃了一个苹果。”中的“他”是主语，“吃”是谓语，“一个苹果”是宾语。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主语+谓语+宾语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这种句型在主谓宾句型的基础上增加了一个表语，用于描述主语的性质或状态。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语通常是一个形容词或名词短语，用来进一步说明主语的特征或身份。例如，“他很聪明。”中的“他”是主语，“很聪明”是表语。又如，“她是一名教师。”中的“她”是主语，“是一名教师”是表语，描述了她的职业身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主语+谓语+表语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并列句型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https://d.book118.com/687153053123006035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2024-09-10T05:32:15.463</cp:lastPrinted>
  <dcterms:created xsi:type="dcterms:W3CDTF">2024-09-09T21:32:15Z</dcterms:created>
  <dcterms:modified xsi:type="dcterms:W3CDTF">2024-09-09T21:32:17Z</dcterms:modified>
</cp:coreProperties>
</file>