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CCB2D-0BCF-45AB-BA15-7161E1990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EF66C-10C1-404D-8AFC-BA76325F2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6E4B1-DC99-42C2-BEA3-94F493CC3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5483E-4490-48F4-8EE7-D386CFCAB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B460EE-7F62-467A-9C1A-B1A359DEE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A89A41-F444-47D7-91D4-92EEEBA06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98D86B-A383-4DD6-B614-5BA223BC4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4C9F7A-46AD-4A5C-B9F6-DCE0C13A2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CFB32-A2E8-4B4B-ACAF-ADE740C14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7DF55-AF56-4054-A3D3-B95399A36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EF7D6-1172-4783-9E4B-18FCD6639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5313202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网路沈迷与网路成瘾的辨识与辅导课件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网路沈迷与网路成瘾的辨识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网路沈迷与网路成瘾的原因分析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网路沈迷与网路成瘾的辅导策略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网路沈迷与网路成瘾的预防措施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网路沈迷与网路成瘾的案例分享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网路沈迷与网路成瘾的辨识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59" r="288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227" r="2822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指个体过度使用网络，导致生活、学习和工作受到严重影响的现象。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网路沈迷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指个体对网络产生依赖，无法自控地长时间使用网络，导致身心健康受损的现象。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网路成瘾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网路沈迷与网路成瘾的定义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172" b="151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过度使用网络，无法控制上网时间；忽视现实生活中的任务和责任；出现焦虑、抑郁等情绪问题。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无法自控地长时间使用网络；戒断症状，如焦虑、烦躁等；影响日常生活、学习和工作。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网路沈迷与网路成瘾的症状表现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网路成瘾的症状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网路沈迷的症状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142" r="1414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051" b="1405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网路沈迷与网路成瘾的负面影响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长时间使用网络可能导致视力下降、颈椎病等健康问题。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过度使用网络可能导致学习分心，影响学习成绩。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沉迷于网络可能导致忽视现实生活中的人际关系，影响社交能力。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网路成瘾可能导致焦虑、抑郁等心理问题，影响心理健康。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身体健康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学习成绩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人际关系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网路沈迷与网路成瘾的原因分析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网络提供了大量信息和社交机会，满足了人们的心理需求，如好奇心、社交需求等。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逃避现实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一些人可能因为现实生活中的压力、困难或不满，选择通过网络来逃避现实。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833" r="9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家庭环境对个人的心理健康有很大影响。如果家庭关系紧张、缺乏关爱和支持，个体可能更容易沉迷于网络。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学校环境中的压力、竞争和不良的人际关系也可能促使一些学生沉迷于网络。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750" r="227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网络监管不力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网络监管不力导致不良信息、网络成瘾相关内容的泛滥，增加了网瘾的风险。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社会支持不足，如缺乏心理健康服务和支持系统，也可能促使一些人沉迷于网络。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网路沈迷与网路成瘾的辅导策略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https://d.book118.com/687153132022006026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2024-08-31T01:16:47.950</cp:lastPrinted>
  <dcterms:created xsi:type="dcterms:W3CDTF">2024-08-30T17:16:47Z</dcterms:created>
  <dcterms:modified xsi:type="dcterms:W3CDTF">2024-08-30T17:16:50Z</dcterms:modified>
</cp:coreProperties>
</file>