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DD794-431F-4115-BEEF-1FDB1524D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36091-EA8C-47D6-84A3-C130247AE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CE50C-1B0E-4C39-972A-5AD0B16C9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06896-27CF-4BD4-9D44-741DDA1EF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CBBD9E-F220-4824-B0F5-9D2EC8960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609162-43D2-40E4-A7ED-EC4DEB061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9832EA-ACC1-4BE4-95FD-A5084B806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A5A222-E2CA-4828-9F00-439F03128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3DA62B-F4EB-473D-8EB1-80E4C9419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9EBB1-69D7-4F18-8354-33E4B031E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5DEC4-36EA-4ECE-B4FD-2AF9A0D12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54020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低调贫困生办培训班创业变身百万小富翁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贫困生创业历程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创业成功因素分析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百万小富翁成长之路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社会影响与贡献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培训班创业趋势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近年来，随着教育培训市场的不断扩大，越来越多的人选择通过办培训班的方式实现创业梦想。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在当今社会，越来越多的年轻人选择创业，通过自己的努力和智慧实现财富梦想。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贫困生创业现象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在众多创业者中，有一部分人来自贫困家庭，他们通过自身的努力和勤奋，成功创业并改变了自己的命运。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主人公介绍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姓名、年龄、性别等基本信息：小张，25岁，男性。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家庭背景：来自一个贫困的农村家庭，父母都是农民，家庭经济条件较差。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教育经历：通过努力考入一所普通本科大学，学习期间成绩优异，多次获得奖学金。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创业初衷与动机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小张在大学期间就对教育培训行业产生了浓厚的兴趣，认为这是一个有前景、有意义的行业，希望通过自己的努力为更多的人提供优质的教育资源和服务。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对教育培训行业的热爱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小张深知自己的家庭背景和经济条件，希望通过自己的努力改变命运，让家人过上更好的生活。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改变命运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小张认为每个人都有潜在的价值和能力，希望通过创业实现自我价值，证明自己的能力和价值。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实现自我价值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贫困生创业历程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作为贫困生，创业资金是最大的难题，无法承担高额的启动费用。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资金匮乏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社会资源有限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292" r="12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667" r="7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缺乏人脉和资源，难以找到合作伙伴和客户。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由于长期的经济困境，可能对自己的能力和创业前景缺乏信心。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初期困难与挑战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培训班创办过程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选址与装修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选择交通便利、人流量较大的地点作为培训场所，并进行简单装修，营造舒适的学习环境。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筹集资金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通过亲友借款、银行贷款或寻找投资人等方式筹集创业资金。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了解目标学员的需求和期望，以及竞争对手的情况，为制定培训计划提供依据。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招聘教师与制定课程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招聘有经验的教师，根据市场调研结果制定相应的课程内容和教学计划。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宣传推广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通过线上和线下渠道进行宣传推广，吸引目标学员前来报名。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完善管理体系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建立完善的管理体系，包括教学管理、财务管理、人力资源管理等，确保公司稳健发展。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拓展市场渠道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通过合作、加盟等方式拓展市场渠道，扩大品牌知名度和影响力。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提升教学品质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不断优化教学方法和教材，引进先进的教学技术和设备，提高教学效果和学员满意度。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增加课程种类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根据学员需求和市场需求，不断增加新的课程种类，如英语、数学、编程等。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扩大师资队伍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招聘更多优秀的教师，提高教学水平和服务质量。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逐步扩大规模与提升品质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创业成功因素分析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深入了解目标学员需求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低调贫困生通过自身经历和观察，准确把握了目标学员（贫困生和成绩中下游学生）的需求和心理，为他们提供有针对性的教学服务。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精准定位市场空白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他发现了培训市场的空白，即缺乏针对贫困生和成绩中下游学生的个性化辅导，因此将自己的培训班定位为“提分补习班”，专注于提高学生的考试成绩。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市场定位准确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个性化辅导服务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他注重因材施教，针对不同学生的特点和需求，提供个性化的辅导服务，让学生感受到关怀和重视。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良好的师生关系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他与学生建立了良好的师生关系，关注学生的成长和进步，积极鼓励学生，激发学生的学习动力。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高质量教学内容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低调贫困生凭借自身扎实的学科基础和独特的教学方法，为学生提供高质量的教学内容，帮助学生快速提高学习成绩。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优质教学与服务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https://d.book118.com/687154020156006046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2024-09-22T04:51:12.650</cp:lastPrinted>
  <dcterms:created xsi:type="dcterms:W3CDTF">2024-09-21T20:51:12Z</dcterms:created>
  <dcterms:modified xsi:type="dcterms:W3CDTF">2024-09-21T20:51:14Z</dcterms:modified>
</cp:coreProperties>
</file>