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5F2E47-2A0A-4438-8AE6-130C43F97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38D9F5-23BB-4439-94B0-770918F8F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E12EBB-6B41-48FA-B757-52AD65BCA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A51E50-0828-4902-9767-606D2E0A1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6F580C-67F0-4168-A5E2-C33858AE61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D3AEB-C481-4D52-BF57-EC18174DE2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D6C2B9-1C78-4E24-8BD7-0AA3A1E2F2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02E372-CA1A-4598-83BB-2372116444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9A001B-14E9-44CF-B3FB-23402FC63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702DC3-0543-4219-85BA-5FAFFD051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D2BE5-7CA9-44D0-9BAA-347DFB4CF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5404116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中国生鲜电商用户对商品质量与服务满意度调研分析报告</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生鲜电商市场概述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商品质量满意度调研结果</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服务满意度调研结果</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用户对生鲜电商平台的信任度分析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跨渠道购买行为及影响因素剖析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技术的不断发展和消费者购物习惯的改变，生鲜电商行业在中国迅速崛起。然而，商品质量和服务质量一直是消费者关注的重点。本次调研旨在了解中国生鲜电商用户对商品质量和服务满意度的现状，为行业提供有价值的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通过对生鲜电商用户的调研，分析用户对商品质量和服务满意度的评价，发现行业中存在的问题和不足，提出改进意见和建议，推动生鲜电商行业的健康发展。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调研方法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本次调研采用问卷调查的方式，针对有过生鲜电商购物经验的用户进行在线调查。问卷设计涵盖了商品质量、服务质量、用户体验等多个方面。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样本概述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本次调研共收集到有效问卷XX份，样本覆盖全国不同地区、不同年龄层次和购物频率的用户。其中，女性用户占比较高，年龄以25-40岁为主，购物频率以每周1-2次居多。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调研方法与样本概述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生鲜电商市场概述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中国生鲜电商市场规模逐年增长，2022年已经超过3000亿元人民币，预计未来几年将保持高速增长。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随着消费者对高品质生鲜商品的需求增加，以及电商平台的不断发展和完善，生鲜电商市场呈现出快速增长的趋势。预计未来几年，市场规模将继续扩大，增长率将保持在较高水平。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目前，中国生鲜电商市场呈现出多家平台竞争的格局，包括阿里巴巴旗下的盒马鲜生、京东到家、每日优鲜等平台。这些平台在商品品质、服务质量和价格等方面展开激烈竞争。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竞争格局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盒马鲜生、京东到家和每日优鲜是中国生鲜电商市场的主要参与者。它们通过线上线下融合、优化供应链和提升用户体验等方式，不断扩大市场份额。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主要参与者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消费者行为特点分析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生鲜电商用户购买频次较高，一般每周购买1-2次，客单价相对较低，一般在50-100元之间。</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购买决策因素</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消费者在购买生鲜商品时，最看重的是商品品质、新鲜度和价格。同时，他们也会关注平台的口碑和服务质量。</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用户体验关注点</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用户在使用生鲜电商平台时，最关注的是商品描述的准确性、配送速度和售后服务。这些因素直接影响用户对平台的信任度和满意度。</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购买频次与客单价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商品质量满意度调研结果</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整体新鲜度较高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大部分生鲜电商用户认为购买的商品整体新鲜度较高，其中水果和蔬菜的新鲜度评价最为突出。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少数商品新鲜度不足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有少数用户反映购买的某些商品新鲜度不足，如部分海鲜和肉类产品存在不新鲜的情况。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新鲜度受配送时间影响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部分用户表示，商品的新鲜度受配送时间影响较大，配送时间越长，商品新鲜度越低。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商品新鲜度评价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125" r="23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大部分用户认为生鲜电商商品的包装严密、整洁，能够有效保护商品，减少破损和污染。</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包装严密、整洁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用户普遍反映商品标签清晰、准确，能够明确了解商品的名称、产地、生产日期等信息。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标签清晰、准确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有少数用户表示某些商品的包装不足，如部分水果未进行单独包装，容易造成损坏。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部分商品包装不足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商品包装及标签清晰度评价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部分商品缺货现象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有用户反映在购买过程中遇到部分商品缺货的现象，希望平台能够加强库存管理，提高商品的可选性。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品种丰富、选择多样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生鲜电商平台上商品品种丰富，用户可以选择不同产地、不同等级的商品，满足个性化需求。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新品推出速度快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生鲜电商平台不断推出新品种、新口味的商品，满足用户的尝鲜需求。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商品品种丰富度和可选性评价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04</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服务满意度调研结果</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配送服务及时性和准确性评价</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配送服务及时性</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大部分生鲜电商用户表示，配送服务较为及时，能够在承诺的时间内送达。但仍有部分用户反映存在延迟配送的情况，希望电商平台能够进一步提高配送效率。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配送服务准确性</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在配送准确性方面，用户普遍表示满意。电商平台能够准确按照用户下单的商品和数量进行配送，且商品包装完好，无损坏现象。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https://d.book118.com/687154041161006050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2024-09-23T16:30:55.519</cp:lastPrinted>
  <dcterms:created xsi:type="dcterms:W3CDTF">2024-09-23T08:30:55Z</dcterms:created>
  <dcterms:modified xsi:type="dcterms:W3CDTF">2024-09-23T08:30:57Z</dcterms:modified>
</cp:coreProperties>
</file>