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724388-40F8-4D67-9668-C8B7C99BDC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A8B664-18F0-4828-8C56-B6FC118508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F8C1A9-5AB0-405C-8E38-013801AFFF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4A67C4-07FA-45BB-9D03-0C96608CD3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6D2F8F7-93A8-483B-940C-BFC66F7872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AC9F19A-9719-4370-BBA3-0F7D099CB2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E6F0AB0-39DD-43A7-906F-49D6E356C8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59C6C0-4B89-4CFE-89B8-0D4BFCCD81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5788E5-84DC-4A96-9A56-886021296D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7DC30D-490D-4740-8CCA-056163B690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E7AC49-E31D-4A83-AEB9-6C7E2FE486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7155125050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化肥生产操作工基础知识手册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化肥生产概述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化肥生产原料及辅助材料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化肥生产工艺流程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化肥生产设备与操作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化肥生产质量控制与检测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安全生产与环境保护知识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职业健康与个人防护知识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化肥生产概述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化肥定义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化肥作用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化肥的定义与作用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化肥是化学肥料的简称，用化学和（或）物理方法制成的含有一种或几种农作物生长需要的营养元素的肥料。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化肥对于提高土壤肥力、促进作物生长、增加农作物产量具有重要作用。它是现代农业不可或缺的生产资料之一。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t="5556" b="555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早期化肥生产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早期的化肥生产主要依赖于天然矿物和动植物残体，如石灰石、草木灰等。这些物质虽然含有一定的营养成分，但肥效较低，不能满足现代农业的需求。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工业化生产阶段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随着化学工业的发展，人们开始通过化学反应合成含有高浓度营养元素的化肥。这一阶段的化肥生产以氮肥为主，如尿素、硫酸铵等。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现代化肥生产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随着科技的进步和环保意识的提高，现代化肥生产更加注重产品的多元化和环保性。除了氮肥外，磷肥、钾肥以及复合肥等也逐渐成为化肥市场的主导产品。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化肥生产的历史与发展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生产规模与布局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目前，全球化肥生产规模庞大，主要集中在中国、美国、俄罗斯等国家。这些国家拥有丰富的资源和先进的生产技术，能够满足国内外市场的需求。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5333" r="15333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技术创新与升级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随着科技的不断发展，化肥生产技术也在不断创新和升级。例如，采用先进的生产工艺和设备可以提高产品质量和降低能耗；利用生物技术可以开发新型生物肥料，减少对环境的污染。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环保与可持续发展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和可持续发展已经成为全球化肥生产的重要趋势。许多国家和地区纷纷出台政策，限制高污染、高能耗的化肥生产，鼓励发展环保型、高效能的化肥产品。同时，推广测土配方施肥等科学施肥方法，提高化肥利用率，减少对环境的影响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化肥生产的现状与趋势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化肥生产原料及辅助材料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592" b="8592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氮肥原料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磷肥原料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钾肥原料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如天然气、煤、石油等，用于生产合成氨，再进一步合成尿素等氮肥产品。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主要是磷矿石，经过破碎、筛分、反应等工序生产磷肥。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如钾盐矿石、海水、盐湖卤水等，用于提取钾元素生产钾肥。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主要原料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7" name="Freeform 7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TextBox 9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1" name="Freeform 11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辅助材料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如铁触媒、合成氨催化剂等，用于加速化学反应，提高生产效率。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如防结块剂、着色剂等，用于改善化肥的物理性质或外观。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如煤、电、蒸汽等，为化肥生产提供能源和动力。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催化剂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添加剂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燃料和动力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flipH="1">
            <a:off x="3838147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556617" y="194122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8" name="Freeform 8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59" name="AutoShape 59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2" name="AutoShape 62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4" name="AutoShape 64"/>
          <p:cNvSpPr/>
          <p:nvPr/>
        </p:nvSpPr>
        <p:spPr>
          <a:xfrm flipH="1">
            <a:off x="1061323" y="2678169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flipH="1">
            <a:off x="3695557" y="2678169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flipH="1">
            <a:off x="6337221" y="2678169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flipH="1">
            <a:off x="8962406" y="2678169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TextBox 68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纯度要求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杂质限制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物理性质要求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安全环保要求</a:t>
            </a:r>
          </a:p>
        </p:txBody>
      </p:sp>
      <p:grpSp>
        <p:nvGrpSpPr>
          <p:cNvPr id="76" name="Group 7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7" name="AutoShape 7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TextBox 9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原料及辅助材料的质量要求</a:t>
              </a:r>
            </a:p>
          </p:txBody>
        </p:sp>
      </p:grpSp>
      <p:sp>
        <p:nvSpPr>
          <p:cNvPr id="98" name="TextBox 98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如粒度、水分、硬度等，要符合生产工艺的要求，保证生产的顺利进行。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原料中的杂质元素含量要控制在一定范围内，避免对生产过程和产品质量造成不良影响。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原料中目标元素的含量要达到一定标准，以保证产品质量和生产效率。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原料及辅助材料应满足国家和行业的安全环保标准，确保生产过程中的安全环保。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化肥生产工艺流程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671" b="367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根据生产需要，选择适当的原料，如氮气、氢气、磷矿石等，并进行必要的预处理，如破碎、筛分、干燥等。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按照化学反应的要求，将不同原料按一定比例进行配比和混合，以确保反应的顺利进行。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原料的预处理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原料的配比与混合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原料的选取与准备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化学反应过程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反应器的操作与控制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掌握反应器的结构、工作原理及操作方法，合理控制反应温度、压力、物料停留时间等参数，确保反应的顺利进行。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反应过程的监控与调整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通过实时监测反应过程中的温度、压力、流量等参数，及时发现并调整异常情况，确保产品质量和生产安全。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产品的分离与提纯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采用适当的分离技术，如蒸馏、萃取、结晶等，将反应产物中的目标产品与杂质进行分离和提纯。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产品的干燥与包装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对产品进行必要的干燥处理，以降低其水分含量，并采用适当的包装材料和方式进行包装，以确保产品在运输和贮存过程中的稳定性。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产品的后处理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废气处理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废水处理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固废处理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生产过程中的环保措施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对生产过程中产生的废水进行必要的处理，以达到环保排放标准。废水处理技术包括物理处理、化学处理、生物处理等。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对生产过程中产生的固体废弃物进行分类收集和处理，实现资源化利用或安全处置。固废处理技术包括焚烧、填埋、综合利用等。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对生产过程中产生的废气进行收集和处理，以减少大气污染物的排放。常用的废气处理技术包括吸收、吸附、催化转化等。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化肥生产设备与操作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https://d.book118.com/687155125050006034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2024-09-08T04:35:08.962</cp:lastPrinted>
  <dcterms:created xsi:type="dcterms:W3CDTF">2024-09-07T20:35:08Z</dcterms:created>
  <dcterms:modified xsi:type="dcterms:W3CDTF">2024-09-07T20:35:11Z</dcterms:modified>
</cp:coreProperties>
</file>