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6BDFB-ACED-499B-8B04-49C57272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BA0BA-69FA-4336-94B9-A68B1010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20455-9316-49BC-85A5-64349D5A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A25E7-B06E-4644-BE59-8BBF1D019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C43B4-68CC-438B-B523-1FE54CA8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48D42-D812-4ADD-B1AE-DAA0A49E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8F0F7-67CD-48CB-892E-1629AAC1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7C571-B09A-4A14-83B9-2F3AEA66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37C2D-0FC5-4811-88CE-E9039F17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FA855-D227-419C-96F8-4671EC64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BB72E-A442-4A1A-A067-47F63155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56000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申请方舱可行性方案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场地选址与布局规划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建筑结构设计与材料选择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医疗设备配置与运营管理方案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总结：申请方舱可行性方案综合评估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现有医疗设施现状及问题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当前医疗设施难以满足日益增长的医疗需求，尤其是在疫情等突发公共卫生事件下，医疗资源更加紧张。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设施老旧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部分现有医疗设施存在设备老旧、环境差等问题，难以满足现代医疗服务的需要。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随着城市化进程的加速，城市用地日益紧张，医疗设施扩建空间有限。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方舱医院是一种由集装箱等模块化单元组合而成的临时性医院，具有快速搭建、灵活组合、便于运输等特点。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方舱医院能够快速响应突发公共卫生事件，提供大量临时病床和医疗设备，缓解医疗资源紧张问题。同时，方舱医院还具有成本低、可重复使用等优点。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方舱医院概念及优势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临时性大型活动医疗保障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方舱医院可以为临时性大型活动提供医疗保障服务，如展览会、运动会等。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疫情等突发公共卫生事件下的患者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方舱医院能够在短时间内提供大量病床和医疗设备，满足患者的紧急医疗需求。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方舱医院可以作为基层医疗机构的补充，提高基层医疗机构的诊疗能力和服务水平。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国家政策支持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国家出台了一系列政策文件，鼓励和支持方舱医院等临时性医疗设施的建设和发展。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地方政府也积极响应国家政策，出台相关配套措施，推动方舱医院的建设和运营。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社会资本参与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社会资本可以积极参与方舱医院的建设和运营，与政府形成合力，共同推动医疗卫生事业的发展。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场地选址与布局规划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优先选择交通便利、地势平坦、基础设施完善的区域，同时考虑远离居民区以降低对周边居民的影响。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结合城市规划，可在城市近郊或工业园区内选址，充分利用现有基础设施，降低建设成本。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场地选址原则及建议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以人性化、高效、安全为设计原则，合理规划方舱空间布局，提高使用效率。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根据实际需求，设计包括患者区、医护区、物资存储区、清洁区等在内的功能区域，确保各区域互不干扰且符合感控要求。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布局规划设计方案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96" r="248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包括供水、供电、供暖、通风、排水等基础设施，以及医疗设备、信息化系统等专用设施。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根据方舱规模和使用需求，合理预测各项配套设施的需求量，确保满足日常使用要求。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配套设施需求预测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在建设和使用过程中，严格遵守环保法规，采取有效措施降低对周边环境的影响。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措施建议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采用环保材料建设方舱，减少建筑垃圾的产生；加强污水处理和医疗废物管理，防止污染环境；合理规划绿化区域，提升环境品质。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建筑结构设计与材料选择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具有强度高、重量轻、建造速度快等优点，适用于临时性设施。但耐腐蚀性差，需定期维护。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钢结构方舱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铝合金方舱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复合材料方舱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33" r="2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重量轻、耐腐蚀、易加工，适用于长期使用的设施。但成本相对较高。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具有优异的力学性能和耐候性，适用于各种环境。但成本较高，加工技术难度较大。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建筑结构类型比较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高性能纤维复合材料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具有重量轻、强度高、耐腐蚀等优点，可用于方舱结构件和内饰件。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新型轻质金属材料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如镁合金、钛合金等，具有重量轻、强度高、易加工等优点，可用于方舱骨架和连接件。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功能性高分子材料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如阻燃、隔热、隔音等高分子材料，可用于方舱内饰件和保温隔热层。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轻量化材料应用前景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在方舱顶部安装太阳能电池板，将太阳能转化为电能供方舱使用，减少对传统能源的依赖。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通过热回收装置将方舱内排出的热空气进行回收，用于预热新鲜空气或加热生活用水，提高能源利用效率。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热回收技术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55" r="1435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采用LED照明灯具，具有发光效率高、寿命长、节能环保等优点，可减少照明能耗。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LED照明技术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https://d.book118.com/687156000030006042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2024-09-15T09:15:32.449</cp:lastPrinted>
  <dcterms:created xsi:type="dcterms:W3CDTF">2024-09-15T01:15:32Z</dcterms:created>
  <dcterms:modified xsi:type="dcterms:W3CDTF">2024-09-15T01:15:34Z</dcterms:modified>
</cp:coreProperties>
</file>