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F0A5E-5ED8-4F5C-99F9-BFA61BBA5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F1A31-26E3-4AB9-97F1-9217229C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CC76-5851-4180-AC58-173DD541F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72F76-21A7-4BEF-A4EE-10F4165D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D5870E-B3B0-456B-A46F-49671D91C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157D66-A8AA-4410-8B64-97503552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E021D-656B-44CC-AFCE-813DA702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EEAD5-B758-4E4C-96AC-A3DAC994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DA3F0-644C-4887-ADF4-1C73A8FF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BD2DA-6769-41C1-AB06-C5AA92A7F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A1A7A-561B-4E65-AC06-A77DAE747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5611013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焊接激光和等离子焊接技术的应用和优点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激光焊接技术应用与优点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激光焊接技术应用与优点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等离子焊接技术应用与优点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激光-等离子复合焊接技术应用与优点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焊接质量评价与性能分析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经济效益与社会效益分析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主要包括电弧焊、气焊、电阻焊等，这些方法在工业生产中应用广泛，技术成熟。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传统焊接方法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传统焊接方法虽然应用广泛，但存在焊接质量不稳定、生产效率低、难以实现自动化等问题。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传统焊接方法与现状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利用高能密度的激光束作为热源，对工件进行局部加热至熔化状态，然后冷却形成焊缝。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采用高温高速的等离子弧作为热源，将工件局部加热至熔化状态，然后迅速冷却形成焊缝。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激光焊接与等离子焊接原理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等离子焊接原理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激光焊接原理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激光焊接和等离子焊接技术广泛应用于汽车制造、航空航天、轨道交通、船舶制造等领域。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随着制造业的快速发展，对焊接质量和效率的要求不断提高，激光焊接和等离子焊接技术因其高精度、高效率等优点，市场需求不断增长。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2" r="24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激光焊接技术应用与优点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产生高温高速的等离子流，是等离子焊接的核心部件。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等离子发生器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控制等离子发生器的输出参数和焊接过程，实现自动化焊接。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将焊丝送入等离子流中，与工件形成熔池。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送丝机构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包括冷却系统、保护气体等，确保焊接过程的稳定性和安全性。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等离子焊接设备组成及工作原理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不同材料等离子焊接工艺参数优化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通过调整等离子流温度、速度、送丝速度等参数，实现不同金属材料的优质焊接。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非金属材料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针对非金属材料的特性，选择合适的等离子流成分、温度和速度等参数，实现高效、高质量的焊接。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等离子焊接技术可用于石油管道的制造和维修，具有高效率、高质量和高可靠性的优点。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石油管道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在化工领域，等离子焊接技术可用于制造各种耐腐蚀、耐高压的化工容器，具有高强度、高密封性的优点。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化工容器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典型案例分析：石油管道、化工容器等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等离子焊接技术应用与优点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等离子焊接设备组成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包括等离子焊机、焊枪、气源、电源及控制系统等。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利用高温高速的等离子弧作为热源，将焊丝和母材熔化形成焊缝。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等离子焊接设备组成及工作原理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优化焊接电流、电压、焊接速度等参数，可获得高质量的焊缝。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铝合金等离子焊接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钛合金等离子焊接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不锈钢等离子焊接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通过调整离子气种类、流量及焊接电流等参数，实现钛合金的高效优质焊接。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针对不同不锈钢材料，选择合适的焊丝和保护气体，调整焊接参数以获得最佳焊接效果。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不同材料等离子焊接工艺参数优化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https://d.book118.com/687156110134006026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2024-08-31T23:51:16.431</cp:lastPrinted>
  <dcterms:created xsi:type="dcterms:W3CDTF">2024-08-31T15:51:16Z</dcterms:created>
  <dcterms:modified xsi:type="dcterms:W3CDTF">2024-08-31T15:51:18Z</dcterms:modified>
</cp:coreProperties>
</file>