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1470AD-2227-4E37-92C1-C9C411AB4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047E12-3256-4DEE-81A8-49B549B0E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AE9D10-179D-405F-B3F8-95190AD8F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88FA47-75DF-4FD8-B994-EEC97EABE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B260DE-032F-40A6-8059-56A9C3272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FB2E96-B4A0-4C81-95CC-631346163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5A5837-76BA-4AAA-8BE2-AAD8142A7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F67D31-81E7-43AD-AD63-E1B89241A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D7C188-7EF3-45DA-AAB9-D094F711B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578716-B084-44AD-9A2B-DC6EA3670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22AA14-77FB-4634-9F70-500D2F734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16000311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养老服务的社区支持与社会资源整合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社区养老服务现状及需求分析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社区支持体系建设与完善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社会资源整合在养老服务中应用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创新型养老服务模式探索与实践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案例分享：成功整合社会资源提升养老服务质量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挑战与对策：持续改进养老服务质量和效率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社区养老服务现状及需求分析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随着老龄化程度加深，社区养老成为缓解养老压力的重要途径。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应对老龄化挑战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667" r="17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促进社会和谐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满足个性化需求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6083" r="6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社区养老有助于老年人保持与社会联系，减少孤独感，促进社会和谐。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社区养老可以针对不同老年人的需求提供个性化服务，提高生活质量。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老龄化背景下社区养老重要性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部分社区养老服务设施短缺，无法满足老年人基本生活需求。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服务设施不足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社区养老服务人员专业水平和服务质量存在差异，影响服务效果。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服务质量参差不齐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当前社区养老服务内容相对单一，难以满足老年人多样化需求。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服务内容单一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当前社区养老服务供给状况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健康医疗需求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老年人对定期体检、健康咨询、疾病治疗等医疗服务有较大需求。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生活照料需求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部分老年人需要日常起居照料、家政服务、代购代缴等生活支持。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精神慰藉需求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老年人希望得到关爱、陪伴、倾听等精神层面的关怀和支持。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社交活动需求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老年人希望通过参加兴趣小组、社区活动等方式保持社交联系和活跃度。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老年人对养老服务需求特点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社区支持体系建设与完善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政策制定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政府应制定和完善养老服务相关政策，明确社区在养老服务中的职责和作用，提供政策指导和支持。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财政投入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加大对社区养老服务的财政投入力度，提供基础设施建设、运营补贴等资金支持，确保社区养老服务的可持续发展。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监管与评估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建立有效的监管和评估机制，对社区养老服务进行定期检查和评估，确保服务质量和安全。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政府政策引导与支持措施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服务提供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根据老年人需求，社区组织可直接提供或引入专业化、个性化的养老服务，如日间照料、康复护理等。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宣传教育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开展养老知识宣传教育活动，提高老年人的健康意识和自我保健能力，同时促进社会对养老服务的关注和支持。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组织协调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社区组织应积极发挥组织协调作用，整合社区内外资源，推动养老服务工作的开展。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社区组织角色定位与功能发挥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07" b="40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0110" b="2011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居民参与和互助机制培育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志愿服务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鼓励社区居民积极参与养老服务志愿活动，为老年人提供陪伴、关爱和帮助。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邻里互助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倡导邻里之间建立互助机制，通过互相交流、分享经验和资源，共同应对养老问题。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家庭支持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强化家庭在养老服务中的基础作用，鼓励家庭成员为老年人提供精神慰藉和生活照料。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社会资源整合在养老服务中应用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民政、卫健、人社等部门间建立合作机制，共同推进养老服务发展。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政府部门间合作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各部门政策相互衔接，形成政策合力，为养老服务提供有力支持。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政策协同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建立跨部门信息共享平台，实现养老服务相关信息的实时更新和共享。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跨部门合作与协调机制构建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非政府组织参与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发挥非政府组织在养老服务中的补充作用，提供多样化、个性化的服务。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社会志愿者参与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鼓励社会志愿者参与养老服务，形成全社会共同关注养老问题的良好氛围。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企业参与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鼓励企业投资养老服务业，提供市场化、专业化的养老服务。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企业、非政府组织等多元主体参与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https://d.book118.com/687160003112006034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2024-09-08T12:42:24.719</cp:lastPrinted>
  <dcterms:created xsi:type="dcterms:W3CDTF">2024-09-08T04:42:24Z</dcterms:created>
  <dcterms:modified xsi:type="dcterms:W3CDTF">2024-09-08T04:42:26Z</dcterms:modified>
</cp:coreProperties>
</file>