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62BAB8-4C86-4626-B38B-925B934DC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90F6B6-6612-4D4A-A0AF-94F2AB561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355765-0D55-4050-9A09-5CFA1C6064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8EC501-837E-4E4D-BFDA-4662D45AB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1F0108-C258-41B2-9A07-ED6017A60E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D9C8BA-FC2F-4AE8-8480-43BDC4ACCA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3DE09E-C60E-489F-AF53-A143BC31E9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83AB76-90DD-46EE-BCD0-F4A0297E2F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24F757-5489-4277-B555-ECCBBE56EA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80D14E-F06E-4191-BF38-6D0108D71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C277F9-70C7-49A9-B621-81B89B461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16101202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教学版心肺复苏流程图</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心肺复苏的重要性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心肺复苏的基本知识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心肺复苏的操作流程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心肺复苏的常见误区</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心肺复苏的培训与推广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心肺复苏的重要性</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46" r="18046"/>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心跳骤停后4分钟内开始心肺复苏，存活率高达50%</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心跳骤停超过10分钟，存活率几乎为0</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及时进行心肺复苏可以显著提高患者生存率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急救黄金时间</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 b="24"/>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31125" r="3112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心肺复苏可以暂时替代心脏和肺的功能</a:t>
            </a:r>
          </a:p>
        </p:txBody>
      </p:sp>
      <p:pic>
        <p:nvPicPr>
          <p:cNvPr id="5" name="Picture 5"/>
          <p:cNvPicPr>
            <a:picLocks noChangeAspect="1"/>
          </p:cNvPicPr>
          <p:nvPr/>
        </p:nvPicPr>
        <p:blipFill>
          <a:blip r:embed="rId4"/>
          <a:srcRect l="42" r="4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维持血液循环和氧气供应，保证大脑和其他重要器官的氧气需求</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为专业医疗救助争取时间，提高患者的生存率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挽救生命的必要措施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125" b="16125"/>
          <a:stretch>
            <a:fillRect/>
          </a:stretch>
        </p:blipFill>
        <p:spPr>
          <a:xfrm>
            <a:off x="652455" y="1326357"/>
            <a:ext cx="3050440" cy="3050441"/>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经过培训的公众可以在急救黄金时间内进行心肺复苏</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提高公众的急救意识和技能，降低心跳骤停的死亡率</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鼓励更多人参与急救培训，形成社会共同参与的急救体系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公众参与的重要性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心肺复苏的基本知识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36" r="3203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768" r="277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750" r="287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心肺复苏通过胸外按压和人工呼吸来模拟正常的心脏跳动和肺部呼吸功能，以维持血液循环和氧气供应。</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循环系统</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心肺复苏旨在恢复患者的自主心跳、呼吸和意识，以维持生命体征的正常。</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生命体征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83" r="20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及时正确的心肺复苏可以显著提高患者的生存率，为医疗救助争取宝贵时间。</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早期心肺复苏可以减少脑部和其他重要器官的缺氧性损伤，降低并发症的发生率。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心肺复苏的有效性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预防并发症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生存率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正确的按压姿势是心肺复苏成功的关键，需要掌握正确的按压位置和力度。</a:t>
            </a:r>
          </a:p>
        </p:txBody>
      </p:sp>
      <p:pic>
        <p:nvPicPr>
          <p:cNvPr id="6" name="Picture 6"/>
          <p:cNvPicPr>
            <a:picLocks noChangeAspect="1"/>
          </p:cNvPicPr>
          <p:nvPr/>
        </p:nvPicPr>
        <p:blipFill>
          <a:blip r:embed="rId2"/>
          <a:srcRect l="15292" r="15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正确的按压姿势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心肺复苏过程中可能引起肋骨骨折、气胸等并发症，应注意避免。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避免并发症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在心肺复苏过程中，应及时寻求专业医疗救助，以便更有效地救治患者。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及时求助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心肺复苏的操作流程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在开始心肺复苏之前，首先要评估现场环境是否安全，避免施救过程中发生意外。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确保现场安全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移除现场的障碍物和杂物，确保救援人员和患者周围有足够的空间。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清理杂物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评估现场环境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242" b="1024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检查有无意识、呼吸和脉搏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呼唤患者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大声呼唤患者，观察其是否有反应。</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检查呼吸</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观察患者胸部有无起伏，以判断是否有呼吸。</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检查脉搏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触摸颈动脉或股动脉，检查是否有脉搏。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https://d.book118.com/687161012023006032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2024-09-04T19:03:13.943</cp:lastPrinted>
  <dcterms:created xsi:type="dcterms:W3CDTF">2024-09-04T11:03:13Z</dcterms:created>
  <dcterms:modified xsi:type="dcterms:W3CDTF">2024-09-04T11:03:15Z</dcterms:modified>
</cp:coreProperties>
</file>