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A0436-BEC0-44BE-BC12-230CEA6D1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E370D-13DC-4CCF-8542-A282F4957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755EA-4CA0-43C0-B0C7-B9A7DBD6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D25DF-A2D1-4B81-B739-6004E2DC3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7CDE9-E1E5-43FB-840F-558087EB4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54C2D-1870-40B0-8DEC-40350637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13D2D-9F13-43DC-BADD-7438C684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E1F6D-F10F-47A9-87C7-BFC6F7290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57336-1B20-433A-986D-96F384350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20EB2-59F6-43CC-BC2A-7CE2E128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94CF2-F2F2-44C8-8CD0-8007AABE6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61044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倾听学生心声重视心理健康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倾听学生心声的重要性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倾听学生心声的方法和技巧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重视学生心理健康的举措和建议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43" r="237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通过倾听学生的心声，了解他们的内心需求和困扰，进而提供有针对性的心理支持和辅导，帮助学生缓解心理压力，增强心理韧性。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促进学校心理健康教育发展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通过关注学生的心理健康状况，推动学校心理健康教育体系的完善和发展，提高学校心理健康教育的针对性和实效性。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响应国家和社会对心理健康的关注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近年来，国家和社会对心理健康的重视程度不断提高，通过倾听学生心声，可以积极响应这一趋势，共同营造关注学生心理健康的良好氛围。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学生心理健康状况分析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对学生心理健康状况进行全面调研和分析，包括学生的心理压力、情绪状态、人际关系等方面。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通过倾听学生的心声，评估学生在心理健康方面的需求，包括心理咨询、心理辅导、心理教育等方面的需求。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分析学校心理健康教育的现状及其存在的问题，如心理健康教育资源不足、教育内容和方法单一等。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提出针对学校心理健康教育存在问题的改进建议，如加强心理健康教育师资队伍建设、完善心理健康教育课程体系、丰富心理健康教育形式等。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学生心理健康需求评估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学校心理健康教育现状及问题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改进学校心理健康教育的建议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年龄段差异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不同年龄段的学生心理健康问题存在差异，如小学生可能更多表现为行为问题和情绪问题，而中学生则可能更多面临学业压力和人际关系问题。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普遍存在问题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当前，学生心理健康问题普遍存在，包括焦虑、抑郁、自卑、压力等多种表现。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男性和女性学生在心理健康问题上也存在差异，例如女性学生可能更容易出现焦虑和抑郁等情绪问题。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学习类问题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情绪类问题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行为类问题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65" r="22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包括学习压力过大、考试焦虑、厌学等。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如与同学、老师或家长关系紧张，社交困难等。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如抑郁、焦虑、自卑、易怒或暴躁等。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包括攻击行为、自伤行为、退缩行为等。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影响学生心理健康的因素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家庭环境、父母教养方式、家庭经济状况等都会对学生的心理健康产生影响。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社会文化背景、价值观念、媒体影响等也会对学生的心理健康产生作用。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学校的教育理念、师生关系、同学关系、校园氛围等也是影响学生心理健康的重要因素。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学生的个性特点、心理素质、应对方式等也会对其心理健康产生影响。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倾听学生心声的重要性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54" r="29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23" r="272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增强学生的信任感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当学生感到被理解和被重视时，他们更愿意与教师分享自己的想法和问题，这有助于建立更紧密的师生关系。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倾听可以表达出对学生的关心和尊重，从而增强学生对教师的信任感。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1" r="12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及时发现学生心理问题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通过倾听学生的心声，教师能够更及时地发现学生可能存在的心理问题，如焦虑、抑郁、自卑等。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早期发现学生的心理问题有助于及时采取干预措施，防止问题进一步恶化，同时也可以提供更有效的支持和帮助。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促进师生之间的有效沟通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倾听是有效沟通的关键要素之一，它能够确保信息的准确传递和理解。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当教师倾听学生的心声时，学生能够感受到自己的声音被听到和重视，这有助于建立更积极、更和谐的师生关系。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通过倾听和回应学生的需求和关切，教师可以更好地了解学生的学习和生活情况，从而提供更个性化的指导和支持。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https://d.book118.com/687161044005006034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2024-09-07T17:09:50.011</cp:lastPrinted>
  <dcterms:created xsi:type="dcterms:W3CDTF">2024-09-07T09:09:50Z</dcterms:created>
  <dcterms:modified xsi:type="dcterms:W3CDTF">2024-09-07T09:09:52Z</dcterms:modified>
</cp:coreProperties>
</file>