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67C15-50D5-4D11-807A-5FDF71EC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AB193-C333-4CA9-99D1-B80EDFDDC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7C2B6-74A6-4EAD-A5B3-327C2AB19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D5AF7-93FA-4E3A-BA7D-3BB5F163E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B61AB6-E757-4300-AF7D-7892E022A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403D6A-D52E-40D4-98B1-B13D9766F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AC07D9-C8AD-400B-A1DE-707A61E3F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6F884D-B2C3-40F6-9206-72752EEC8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1F668-E386-422A-961D-813AC5185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FD866-91E4-4EDA-941E-EB0591814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14822-4B84-4233-97DF-785FFED17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6412514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垃圾分类日产日清及垃圾桶清洁消毒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垃圾分类重要性及意义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日产日清原则与实践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垃圾桶清洁消毒方法与步骤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垃圾分类与日产日清互动体验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垃圾分类日产日清宣传推广策略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垃圾分类重要性及意义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社会关注度提高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随着城市化进程加快和人口增长，垃圾产量呈现快速增长趋势，对环境造成巨大压力。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目前，许多地区的垃圾分类处理水平较低，导致资源浪费和环境污染。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近年来，社会对垃圾分类的关注度不断提高，政府、企业和个人都在积极参与和推广。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垃圾分类意义与价值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通过垃圾分类，可将可回收资源进行有效回收利用，减少资源浪费。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垃圾分类可以减少垃圾填埋和焚烧对环境的污染，保护生态环境。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垃圾分类是社会文明进步的重要体现，有助于提高公众环保意识和责任感。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促进社会文明进步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地方层面政策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相关政策法规解读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各地政府根据当地实际情况，制定了相应的垃圾分类管理办法和实施细则。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如《中华人民共和国固体废物污染环境防治法》等法律法规，对垃圾分类提出了明确要求，并规定了相应的法律责任。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国家出台了一系列政策法规，如《生活垃圾分类制度实施方案》等，推动垃圾分类工作在全国范围内的开展。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日产日清原则与实践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每日产生的垃圾在当日内分类、清理和处理完毕，避免垃圾堆积和污染环境。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日产日清定义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确保垃圾及时处理，减少对环境的影响，提高城市环境卫生水平。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分类投放、定时定点、日产日清、无害化处理。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日产日清概念及原则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其他垃圾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各类垃圾处理方法与技巧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包括废电池、废灯管等，需进行特殊安全处理，避免对环境和人体健康造成危害。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采用生物处理技术，如堆肥、厌氧发酵等，转化为有机肥料或生物燃气。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包括废纸、塑料、玻璃等，通过回收再利用，减少资源浪费。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采用填埋、焚烧等方式处理，确保垃圾减量化、资源化和无害化。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垃圾分类投放演示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垃圾收集与运输演示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清洁消毒操作演示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答疑解惑环节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现场操作演示与指导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指导居民正确分类投放各类垃圾，避免混投混放。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展示专业的垃圾收集、运输工具和设备，确保垃圾在运输过程中不泄漏、不飞扬。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演示垃圾桶等环卫设施的清洁消毒流程，提高居民对环卫工作的认识和重视程度。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解答居民在垃圾分类和清洁消毒过程中的疑问和困惑，提供实际操作建议和指导。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垃圾桶清洁消毒方法与步骤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保持环境卫生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垃圾桶是日常生活中必不可少的用品，长时间使用后会滋生细菌、病毒等有害微生物，对人体健康和环境卫生造成威胁。定期清洁消毒垃圾桶可以有效杀灭这些有害微生物，保持环境卫生。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预防疾病传播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垃圾桶中的垃圾很容易成为蚊蝇、老鼠等病媒生物的滋生地，这些生物会传播疾病，对人们的健康造成危害。清洁消毒垃圾桶可以消除病媒生物的滋生环境，预防疾病的传播。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延长垃圾桶使用寿命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长时间不清洁消毒的垃圾桶会积累大量污垢和细菌，容易导致垃圾桶腐蚀、破损，缩短使用寿命。定期清洁消毒可以延长垃圾桶的使用寿命，减少更换成本。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垃圾桶清洁消毒意义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使用紫外线灯对垃圾桶进行照射，利用紫外线杀灭细菌和病毒。这种方法消毒效果较好，但需要专业的紫外线灯设备。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热水清洗法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使用热水和清洁剂清洗垃圾桶内壁和外表面，去除污渍和异味。然后将垃圾桶晾干即可。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化学消毒剂法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使用含氯消毒剂、酒精等化学消毒剂对垃圾桶进行喷洒或擦拭，杀灭细菌和病毒。使用化学消毒剂时需要注意安全，避免对人体和环境造成危害。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常见清洁消毒方法介绍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https://d.book118.com/687164125141006035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2024-09-10T10:00:47.730</cp:lastPrinted>
  <dcterms:created xsi:type="dcterms:W3CDTF">2024-09-10T02:00:47Z</dcterms:created>
  <dcterms:modified xsi:type="dcterms:W3CDTF">2024-09-10T02:00:49Z</dcterms:modified>
</cp:coreProperties>
</file>