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9FACF-EC92-4F28-8462-26B0F04D4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CA555-7FC8-43AF-99AA-E5B649F42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21E61-FA9D-4581-98BC-FA415209A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FC83F-A556-45DE-847F-874AF6CD6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3BC727-A13E-47E0-B236-019B249B8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F47FB1-37A9-445D-8A12-4C56775B8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E0CCDF-911E-4B95-902E-2D3B87892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F769D-3CF0-46D9-89FA-A703F6D0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E4D83-F755-4DAE-A6F3-879641D34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FD3BD-CB93-415D-A976-95E54AD73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DC736-2EB0-4690-B4EE-0DB871724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650440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扬州广陵信托项目分析报告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项目投资回报分析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项目可行性分析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项目实施计划与监控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扬州广陵信托项目是一个集住宅、商业和公共设施于一体的综合性开发项目，旨在提升城市形象和居民生活质量。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项目位于扬州市广陵区，占地面积约为1000亩，总建筑面积达到200万平方米。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该项目的投资总额约为100亿元人民币，计划建设周期为5年。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扬州广陵信托项目概述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项目发起方和参与方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项目发起方为扬州市政府和一家大型房地产开发公司。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参与方包括金融机构、建筑承包商、设计院和其他相关企业。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政府在项目中扮演监督者和协调者的角色，确保项目的顺利进行和社会效益的实现。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愿景是打造一个生态、宜居、可持续发展的城市综合体，成为扬州市的新地标。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通过项目的实施，预计将创造数千个就业机会，吸引更多的投资和人才，推动当地经济的繁荣发展。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6" r="95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9682" r="1968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6" r="95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项目的主要目标包括促进城市经济发展、改善居民生活环境和提升城市形象。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信托市场是信托业务和信托关系的总称，是专门从事信托产品交易的市场。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信托市场定义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主要包括委托人、受托人、受益人和监管机构等。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信托市场参与者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提供投融资服务，优化资源配置，促进经济发展。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信托市场功能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信托市场概述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单一资金信托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指受托人接受委托人的委托，以单一资金作为信托财产设立的信托。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集合资金信托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指受托人接受多个委托人的委托，将多个资金作为信托财产设立的信托。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财产管理信托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指受托人接受委托人的委托，为委托人的财产进行管理和运用的信托。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如股权投资信托、房地产投资信托等。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信托产品类型与特点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随着经济的发展和金融市场的成熟，信托市场规模不断扩大。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为了满足市场需求和应对竞争，信托公司不断推出创新产品。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产品创新不断涌现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监管机构加强对信托市场的监管，推动市场规范发展。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监管环境日益严格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信托市场发展趋势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信用风险产生原因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债务人经营状况恶化。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法律法规变更导致债务人无法按期偿还债务。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债务人故意欺诈、恶意逃避债务。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信用风险定义：指借款人或债务人因各种原因无法按期足额偿还债务，导致信托项目遭受损失的可能性。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竞争加剧影响项目收益。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政策调整导致市场价格波动。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市场风险定义：指因市场价格波动、利率变化等因素，导致信托项目资产价值下降或收益减少的风险。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市场风险产生原因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内部管理漏洞。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操作风险产生原因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操作风险定义：指因内部管理不善、流程不规范、人为错误等因素，导致信托项目遭受损失的风险。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员工素质不高或工作失误。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系统故障或网络攻击。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法律风险定义：指因法律法规变更、政策调整等因素，导致信托项目合法性、合规性受到质疑的风险。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法律风险产生原因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法律法规不健全或模糊。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政策调整导致项目合法性受到质疑。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司法环境不公导致法律纠纷。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项目投资回报分析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https://d.book118.com/687165044032006042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2024-09-15T09:41:10.836</cp:lastPrinted>
  <dcterms:created xsi:type="dcterms:W3CDTF">2024-09-15T01:41:10Z</dcterms:created>
  <dcterms:modified xsi:type="dcterms:W3CDTF">2024-09-15T01:41:12Z</dcterms:modified>
</cp:coreProperties>
</file>