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20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A71B62-33DD-4A0D-B933-600450A57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26E5A5-0AF0-4C44-A5FE-4AD0A96AD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BD4C02-C3F9-4685-8D52-63779B30A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6B2A05-7A03-4C31-8CAA-675E65F4F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D7159B-0E9B-4976-A078-46FD6A64F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A2A56E-8953-4368-8845-E3DA07F05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5EA4AA-F108-4EFA-961F-524214845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E5FE7D-D813-46E3-A58B-7AE2902B3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96A085-5D30-45DD-A3C0-E980FFACF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65E541-6CE0-45B5-AD43-B8F4967C5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663624-86E6-4088-8AAC-FBCAECD4B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Rectangle 5"/>
          <p:cNvSpPr>
            <a:spLocks noChangeArrowheads="1"/>
          </p:cNvSpPr>
          <p:nvPr userDrawn="1"/>
        </p:nvSpPr>
        <p:spPr bwMode="auto">
          <a:xfrm>
            <a:off x="3176" y="1588"/>
            <a:ext cx="1218882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6" name="Rectangle 6"/>
          <p:cNvSpPr>
            <a:spLocks noChangeArrowheads="1"/>
          </p:cNvSpPr>
          <p:nvPr userDrawn="1"/>
        </p:nvSpPr>
        <p:spPr bwMode="auto">
          <a:xfrm>
            <a:off x="3176" y="1588"/>
            <a:ext cx="1218882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7" name="Freeform 7"/>
          <p:cNvSpPr/>
          <p:nvPr userDrawn="1"/>
        </p:nvSpPr>
        <p:spPr bwMode="auto">
          <a:xfrm>
            <a:off x="3176" y="1588"/>
            <a:ext cx="5137150" cy="4719638"/>
          </a:xfrm>
          <a:custGeom>
            <a:gdLst>
              <a:gd name="T0" fmla="*/ 0 w 3237"/>
              <a:gd name="T1" fmla="*/ 2829 h 2973"/>
              <a:gd name="T2" fmla="*/ 2500 w 3237"/>
              <a:gd name="T3" fmla="*/ 2100 h 2973"/>
              <a:gd name="T4" fmla="*/ 2627 w 3237"/>
              <a:gd name="T5" fmla="*/ 696 h 2973"/>
              <a:gd name="T6" fmla="*/ 1651 w 3237"/>
              <a:gd name="T7" fmla="*/ 0 h 2973"/>
              <a:gd name="T8" fmla="*/ 0 w 3237"/>
              <a:gd name="T9" fmla="*/ 0 h 2973"/>
              <a:gd name="T10" fmla="*/ 0 w 3237"/>
              <a:gd name="T11" fmla="*/ 2829 h 297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237" h="2973">
                <a:moveTo>
                  <a:pt x="0" y="2829"/>
                </a:moveTo>
                <a:cubicBezTo>
                  <a:pt x="742" y="2973"/>
                  <a:pt x="1873" y="2655"/>
                  <a:pt x="2500" y="2100"/>
                </a:cubicBezTo>
                <a:cubicBezTo>
                  <a:pt x="3237" y="1448"/>
                  <a:pt x="2868" y="994"/>
                  <a:pt x="2627" y="696"/>
                </a:cubicBezTo>
                <a:cubicBezTo>
                  <a:pt x="2481" y="516"/>
                  <a:pt x="2011" y="214"/>
                  <a:pt x="1651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2829"/>
                  <a:pt x="0" y="2829"/>
                  <a:pt x="0" y="2829"/>
                </a:cubicBezTo>
              </a:path>
            </a:pathLst>
          </a:custGeom>
          <a:solidFill>
            <a:schemeClr val="accent1">
              <a:lumMod val="60000"/>
              <a:lumOff val="40000"/>
              <a:alpha val="34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8" name="Freeform 8"/>
          <p:cNvSpPr/>
          <p:nvPr userDrawn="1"/>
        </p:nvSpPr>
        <p:spPr bwMode="auto">
          <a:xfrm>
            <a:off x="5484813" y="1588"/>
            <a:ext cx="6707188" cy="6858000"/>
          </a:xfrm>
          <a:custGeom>
            <a:gdLst>
              <a:gd name="T0" fmla="*/ 4226 w 4226"/>
              <a:gd name="T1" fmla="*/ 0 h 4320"/>
              <a:gd name="T2" fmla="*/ 3519 w 4226"/>
              <a:gd name="T3" fmla="*/ 0 h 4320"/>
              <a:gd name="T4" fmla="*/ 3144 w 4226"/>
              <a:gd name="T5" fmla="*/ 1443 h 4320"/>
              <a:gd name="T6" fmla="*/ 1306 w 4226"/>
              <a:gd name="T7" fmla="*/ 1737 h 4320"/>
              <a:gd name="T8" fmla="*/ 368 w 4226"/>
              <a:gd name="T9" fmla="*/ 2987 h 4320"/>
              <a:gd name="T10" fmla="*/ 1234 w 4226"/>
              <a:gd name="T11" fmla="*/ 4320 h 4320"/>
              <a:gd name="T12" fmla="*/ 4226 w 4226"/>
              <a:gd name="T13" fmla="*/ 4320 h 4320"/>
              <a:gd name="T14" fmla="*/ 4226 w 4226"/>
              <a:gd name="T15" fmla="*/ 0 h 43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4226" h="4320">
                <a:moveTo>
                  <a:pt x="4226" y="0"/>
                </a:moveTo>
                <a:cubicBezTo>
                  <a:pt x="3519" y="0"/>
                  <a:pt x="3519" y="0"/>
                  <a:pt x="3519" y="0"/>
                </a:cubicBezTo>
                <a:cubicBezTo>
                  <a:pt x="3522" y="425"/>
                  <a:pt x="3484" y="1266"/>
                  <a:pt x="3144" y="1443"/>
                </a:cubicBezTo>
                <a:cubicBezTo>
                  <a:pt x="2684" y="1682"/>
                  <a:pt x="1637" y="1664"/>
                  <a:pt x="1306" y="1737"/>
                </a:cubicBezTo>
                <a:cubicBezTo>
                  <a:pt x="975" y="1811"/>
                  <a:pt x="0" y="2179"/>
                  <a:pt x="368" y="2987"/>
                </a:cubicBezTo>
                <a:cubicBezTo>
                  <a:pt x="582" y="3458"/>
                  <a:pt x="958" y="3972"/>
                  <a:pt x="1234" y="4320"/>
                </a:cubicBezTo>
                <a:cubicBezTo>
                  <a:pt x="4226" y="4320"/>
                  <a:pt x="4226" y="4320"/>
                  <a:pt x="4226" y="4320"/>
                </a:cubicBezTo>
                <a:lnTo>
                  <a:pt x="4226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34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grpSp>
        <p:nvGrpSpPr>
          <p:cNvPr id="2" name="组合 1"/>
          <p:cNvGrpSpPr/>
          <p:nvPr userDrawn="1"/>
        </p:nvGrpSpPr>
        <p:grpSpPr>
          <a:xfrm>
            <a:off x="877888" y="965200"/>
            <a:ext cx="3714751" cy="5305425"/>
            <a:chOff x="877888" y="965200"/>
            <a:chExt cx="3714751" cy="5305425"/>
          </a:xfrm>
        </p:grpSpPr>
        <p:sp>
          <p:nvSpPr>
            <p:cNvPr id="9" name="Oval 9"/>
            <p:cNvSpPr>
              <a:spLocks noChangeArrowheads="1"/>
            </p:cNvSpPr>
            <p:nvPr userDrawn="1"/>
          </p:nvSpPr>
          <p:spPr bwMode="auto">
            <a:xfrm>
              <a:off x="1366838" y="6121400"/>
              <a:ext cx="2724150" cy="149225"/>
            </a:xfrm>
            <a:prstGeom prst="ellipse">
              <a:avLst/>
            </a:prstGeom>
            <a:solidFill>
              <a:schemeClr val="accent1">
                <a:lumMod val="50000"/>
                <a:alpha val="36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" name="Freeform 10"/>
            <p:cNvSpPr/>
            <p:nvPr userDrawn="1"/>
          </p:nvSpPr>
          <p:spPr bwMode="auto">
            <a:xfrm>
              <a:off x="1738313" y="5775325"/>
              <a:ext cx="1951038" cy="374650"/>
            </a:xfrm>
            <a:custGeom>
              <a:gdLst>
                <a:gd name="T0" fmla="*/ 1230 w 1230"/>
                <a:gd name="T1" fmla="*/ 236 h 236"/>
                <a:gd name="T2" fmla="*/ 132 w 1230"/>
                <a:gd name="T3" fmla="*/ 236 h 236"/>
                <a:gd name="T4" fmla="*/ 0 w 1230"/>
                <a:gd name="T5" fmla="*/ 125 h 236"/>
                <a:gd name="T6" fmla="*/ 0 w 1230"/>
                <a:gd name="T7" fmla="*/ 108 h 236"/>
                <a:gd name="T8" fmla="*/ 132 w 1230"/>
                <a:gd name="T9" fmla="*/ 0 h 236"/>
                <a:gd name="T10" fmla="*/ 1230 w 1230"/>
                <a:gd name="T11" fmla="*/ 0 h 236"/>
                <a:gd name="T12" fmla="*/ 1200 w 1230"/>
                <a:gd name="T13" fmla="*/ 113 h 236"/>
                <a:gd name="T14" fmla="*/ 1230 w 1230"/>
                <a:gd name="T15" fmla="*/ 236 h 2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30" h="236">
                  <a:moveTo>
                    <a:pt x="1230" y="236"/>
                  </a:moveTo>
                  <a:cubicBezTo>
                    <a:pt x="132" y="236"/>
                    <a:pt x="132" y="236"/>
                    <a:pt x="132" y="236"/>
                  </a:cubicBezTo>
                  <a:cubicBezTo>
                    <a:pt x="64" y="236"/>
                    <a:pt x="0" y="185"/>
                    <a:pt x="0" y="125"/>
                  </a:cubicBezTo>
                  <a:cubicBezTo>
                    <a:pt x="0" y="108"/>
                    <a:pt x="0" y="108"/>
                    <a:pt x="0" y="108"/>
                  </a:cubicBezTo>
                  <a:cubicBezTo>
                    <a:pt x="0" y="48"/>
                    <a:pt x="64" y="0"/>
                    <a:pt x="132" y="0"/>
                  </a:cubicBezTo>
                  <a:cubicBezTo>
                    <a:pt x="1230" y="0"/>
                    <a:pt x="1230" y="0"/>
                    <a:pt x="1230" y="0"/>
                  </a:cubicBezTo>
                  <a:cubicBezTo>
                    <a:pt x="1230" y="0"/>
                    <a:pt x="1200" y="39"/>
                    <a:pt x="1200" y="113"/>
                  </a:cubicBezTo>
                  <a:cubicBezTo>
                    <a:pt x="1200" y="197"/>
                    <a:pt x="1230" y="236"/>
                    <a:pt x="1230" y="23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" name="Freeform 11"/>
            <p:cNvSpPr/>
            <p:nvPr userDrawn="1"/>
          </p:nvSpPr>
          <p:spPr bwMode="auto">
            <a:xfrm>
              <a:off x="2616201" y="5791200"/>
              <a:ext cx="1093788" cy="366713"/>
            </a:xfrm>
            <a:custGeom>
              <a:gdLst>
                <a:gd name="T0" fmla="*/ 690 w 690"/>
                <a:gd name="T1" fmla="*/ 231 h 231"/>
                <a:gd name="T2" fmla="*/ 0 w 690"/>
                <a:gd name="T3" fmla="*/ 231 h 231"/>
                <a:gd name="T4" fmla="*/ 0 w 690"/>
                <a:gd name="T5" fmla="*/ 0 h 231"/>
                <a:gd name="T6" fmla="*/ 690 w 690"/>
                <a:gd name="T7" fmla="*/ 0 h 231"/>
                <a:gd name="T8" fmla="*/ 659 w 690"/>
                <a:gd name="T9" fmla="*/ 110 h 231"/>
                <a:gd name="T10" fmla="*/ 690 w 690"/>
                <a:gd name="T11" fmla="*/ 231 h 2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90" h="231">
                  <a:moveTo>
                    <a:pt x="690" y="231"/>
                  </a:moveTo>
                  <a:cubicBezTo>
                    <a:pt x="0" y="231"/>
                    <a:pt x="0" y="231"/>
                    <a:pt x="0" y="23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690" y="0"/>
                    <a:pt x="690" y="0"/>
                    <a:pt x="690" y="0"/>
                  </a:cubicBezTo>
                  <a:cubicBezTo>
                    <a:pt x="690" y="0"/>
                    <a:pt x="659" y="37"/>
                    <a:pt x="659" y="110"/>
                  </a:cubicBezTo>
                  <a:cubicBezTo>
                    <a:pt x="659" y="194"/>
                    <a:pt x="690" y="231"/>
                    <a:pt x="690" y="231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" name="Freeform 12"/>
            <p:cNvSpPr/>
            <p:nvPr userDrawn="1"/>
          </p:nvSpPr>
          <p:spPr bwMode="auto">
            <a:xfrm>
              <a:off x="1770063" y="5773738"/>
              <a:ext cx="225425" cy="381000"/>
            </a:xfrm>
            <a:custGeom>
              <a:gdLst>
                <a:gd name="T0" fmla="*/ 133 w 142"/>
                <a:gd name="T1" fmla="*/ 240 h 240"/>
                <a:gd name="T2" fmla="*/ 0 w 142"/>
                <a:gd name="T3" fmla="*/ 128 h 240"/>
                <a:gd name="T4" fmla="*/ 0 w 142"/>
                <a:gd name="T5" fmla="*/ 112 h 240"/>
                <a:gd name="T6" fmla="*/ 38 w 142"/>
                <a:gd name="T7" fmla="*/ 32 h 240"/>
                <a:gd name="T8" fmla="*/ 132 w 142"/>
                <a:gd name="T9" fmla="*/ 0 h 240"/>
                <a:gd name="T10" fmla="*/ 141 w 142"/>
                <a:gd name="T11" fmla="*/ 8 h 240"/>
                <a:gd name="T12" fmla="*/ 134 w 142"/>
                <a:gd name="T13" fmla="*/ 16 h 240"/>
                <a:gd name="T14" fmla="*/ 20 w 142"/>
                <a:gd name="T15" fmla="*/ 112 h 240"/>
                <a:gd name="T16" fmla="*/ 20 w 142"/>
                <a:gd name="T17" fmla="*/ 128 h 240"/>
                <a:gd name="T18" fmla="*/ 133 w 142"/>
                <a:gd name="T19" fmla="*/ 224 h 240"/>
                <a:gd name="T20" fmla="*/ 142 w 142"/>
                <a:gd name="T21" fmla="*/ 232 h 240"/>
                <a:gd name="T22" fmla="*/ 133 w 142"/>
                <a:gd name="T23" fmla="*/ 240 h 2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42" h="240">
                  <a:moveTo>
                    <a:pt x="133" y="240"/>
                  </a:moveTo>
                  <a:cubicBezTo>
                    <a:pt x="57" y="240"/>
                    <a:pt x="0" y="191"/>
                    <a:pt x="0" y="128"/>
                  </a:cubicBezTo>
                  <a:cubicBezTo>
                    <a:pt x="0" y="112"/>
                    <a:pt x="0" y="112"/>
                    <a:pt x="0" y="112"/>
                  </a:cubicBezTo>
                  <a:cubicBezTo>
                    <a:pt x="0" y="81"/>
                    <a:pt x="12" y="53"/>
                    <a:pt x="38" y="32"/>
                  </a:cubicBezTo>
                  <a:cubicBezTo>
                    <a:pt x="64" y="11"/>
                    <a:pt x="97" y="0"/>
                    <a:pt x="132" y="0"/>
                  </a:cubicBezTo>
                  <a:cubicBezTo>
                    <a:pt x="138" y="0"/>
                    <a:pt x="141" y="4"/>
                    <a:pt x="141" y="8"/>
                  </a:cubicBezTo>
                  <a:cubicBezTo>
                    <a:pt x="141" y="13"/>
                    <a:pt x="139" y="16"/>
                    <a:pt x="134" y="16"/>
                  </a:cubicBezTo>
                  <a:cubicBezTo>
                    <a:pt x="69" y="16"/>
                    <a:pt x="20" y="58"/>
                    <a:pt x="20" y="112"/>
                  </a:cubicBezTo>
                  <a:cubicBezTo>
                    <a:pt x="20" y="128"/>
                    <a:pt x="20" y="128"/>
                    <a:pt x="20" y="128"/>
                  </a:cubicBezTo>
                  <a:cubicBezTo>
                    <a:pt x="20" y="182"/>
                    <a:pt x="68" y="224"/>
                    <a:pt x="133" y="224"/>
                  </a:cubicBezTo>
                  <a:cubicBezTo>
                    <a:pt x="139" y="224"/>
                    <a:pt x="142" y="228"/>
                    <a:pt x="142" y="232"/>
                  </a:cubicBezTo>
                  <a:cubicBezTo>
                    <a:pt x="142" y="237"/>
                    <a:pt x="138" y="240"/>
                    <a:pt x="133" y="240"/>
                  </a:cubicBezTo>
                </a:path>
              </a:pathLst>
            </a:custGeom>
            <a:solidFill>
              <a:schemeClr val="accent4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" name="Freeform 13"/>
            <p:cNvSpPr/>
            <p:nvPr userDrawn="1"/>
          </p:nvSpPr>
          <p:spPr bwMode="auto">
            <a:xfrm>
              <a:off x="1714501" y="5759450"/>
              <a:ext cx="2008188" cy="406400"/>
            </a:xfrm>
            <a:custGeom>
              <a:gdLst>
                <a:gd name="T0" fmla="*/ 1266 w 1266"/>
                <a:gd name="T1" fmla="*/ 256 h 256"/>
                <a:gd name="T2" fmla="*/ 144 w 1266"/>
                <a:gd name="T3" fmla="*/ 256 h 256"/>
                <a:gd name="T4" fmla="*/ 0 w 1266"/>
                <a:gd name="T5" fmla="*/ 135 h 256"/>
                <a:gd name="T6" fmla="*/ 0 w 1266"/>
                <a:gd name="T7" fmla="*/ 118 h 256"/>
                <a:gd name="T8" fmla="*/ 144 w 1266"/>
                <a:gd name="T9" fmla="*/ 0 h 256"/>
                <a:gd name="T10" fmla="*/ 1266 w 1266"/>
                <a:gd name="T11" fmla="*/ 0 h 256"/>
                <a:gd name="T12" fmla="*/ 1266 w 1266"/>
                <a:gd name="T13" fmla="*/ 25 h 256"/>
                <a:gd name="T14" fmla="*/ 144 w 1266"/>
                <a:gd name="T15" fmla="*/ 25 h 256"/>
                <a:gd name="T16" fmla="*/ 35 w 1266"/>
                <a:gd name="T17" fmla="*/ 118 h 256"/>
                <a:gd name="T18" fmla="*/ 35 w 1266"/>
                <a:gd name="T19" fmla="*/ 135 h 256"/>
                <a:gd name="T20" fmla="*/ 144 w 1266"/>
                <a:gd name="T21" fmla="*/ 231 h 256"/>
                <a:gd name="T22" fmla="*/ 1266 w 1266"/>
                <a:gd name="T23" fmla="*/ 231 h 256"/>
                <a:gd name="T24" fmla="*/ 1266 w 1266"/>
                <a:gd name="T25" fmla="*/ 256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66" h="256">
                  <a:moveTo>
                    <a:pt x="1266" y="256"/>
                  </a:moveTo>
                  <a:cubicBezTo>
                    <a:pt x="144" y="256"/>
                    <a:pt x="144" y="256"/>
                    <a:pt x="144" y="256"/>
                  </a:cubicBezTo>
                  <a:cubicBezTo>
                    <a:pt x="67" y="256"/>
                    <a:pt x="0" y="203"/>
                    <a:pt x="0" y="135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53"/>
                    <a:pt x="65" y="0"/>
                    <a:pt x="144" y="0"/>
                  </a:cubicBezTo>
                  <a:cubicBezTo>
                    <a:pt x="1266" y="0"/>
                    <a:pt x="1266" y="0"/>
                    <a:pt x="1266" y="0"/>
                  </a:cubicBezTo>
                  <a:cubicBezTo>
                    <a:pt x="1266" y="25"/>
                    <a:pt x="1266" y="25"/>
                    <a:pt x="1266" y="25"/>
                  </a:cubicBezTo>
                  <a:cubicBezTo>
                    <a:pt x="144" y="25"/>
                    <a:pt x="144" y="25"/>
                    <a:pt x="144" y="25"/>
                  </a:cubicBezTo>
                  <a:cubicBezTo>
                    <a:pt x="83" y="25"/>
                    <a:pt x="35" y="68"/>
                    <a:pt x="35" y="118"/>
                  </a:cubicBezTo>
                  <a:cubicBezTo>
                    <a:pt x="35" y="135"/>
                    <a:pt x="35" y="135"/>
                    <a:pt x="35" y="135"/>
                  </a:cubicBezTo>
                  <a:cubicBezTo>
                    <a:pt x="35" y="187"/>
                    <a:pt x="85" y="231"/>
                    <a:pt x="144" y="231"/>
                  </a:cubicBezTo>
                  <a:cubicBezTo>
                    <a:pt x="1266" y="231"/>
                    <a:pt x="1266" y="231"/>
                    <a:pt x="1266" y="231"/>
                  </a:cubicBezTo>
                  <a:lnTo>
                    <a:pt x="1266" y="256"/>
                  </a:lnTo>
                  <a:close/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" name="Freeform 14"/>
            <p:cNvSpPr/>
            <p:nvPr userDrawn="1"/>
          </p:nvSpPr>
          <p:spPr bwMode="auto">
            <a:xfrm>
              <a:off x="2006601" y="4370388"/>
              <a:ext cx="1289050" cy="279400"/>
            </a:xfrm>
            <a:custGeom>
              <a:gdLst>
                <a:gd name="T0" fmla="*/ 813 w 813"/>
                <a:gd name="T1" fmla="*/ 176 h 176"/>
                <a:gd name="T2" fmla="*/ 95 w 813"/>
                <a:gd name="T3" fmla="*/ 176 h 176"/>
                <a:gd name="T4" fmla="*/ 0 w 813"/>
                <a:gd name="T5" fmla="*/ 89 h 176"/>
                <a:gd name="T6" fmla="*/ 0 w 813"/>
                <a:gd name="T7" fmla="*/ 77 h 176"/>
                <a:gd name="T8" fmla="*/ 95 w 813"/>
                <a:gd name="T9" fmla="*/ 0 h 176"/>
                <a:gd name="T10" fmla="*/ 813 w 813"/>
                <a:gd name="T11" fmla="*/ 0 h 176"/>
                <a:gd name="T12" fmla="*/ 790 w 813"/>
                <a:gd name="T13" fmla="*/ 84 h 176"/>
                <a:gd name="T14" fmla="*/ 813 w 813"/>
                <a:gd name="T15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13" h="176">
                  <a:moveTo>
                    <a:pt x="813" y="176"/>
                  </a:moveTo>
                  <a:cubicBezTo>
                    <a:pt x="95" y="176"/>
                    <a:pt x="95" y="176"/>
                    <a:pt x="95" y="176"/>
                  </a:cubicBezTo>
                  <a:cubicBezTo>
                    <a:pt x="44" y="176"/>
                    <a:pt x="0" y="134"/>
                    <a:pt x="0" y="89"/>
                  </a:cubicBezTo>
                  <a:cubicBezTo>
                    <a:pt x="0" y="77"/>
                    <a:pt x="0" y="77"/>
                    <a:pt x="0" y="77"/>
                  </a:cubicBezTo>
                  <a:cubicBezTo>
                    <a:pt x="0" y="32"/>
                    <a:pt x="44" y="0"/>
                    <a:pt x="95" y="0"/>
                  </a:cubicBezTo>
                  <a:cubicBezTo>
                    <a:pt x="813" y="0"/>
                    <a:pt x="813" y="0"/>
                    <a:pt x="813" y="0"/>
                  </a:cubicBezTo>
                  <a:cubicBezTo>
                    <a:pt x="813" y="0"/>
                    <a:pt x="790" y="29"/>
                    <a:pt x="790" y="84"/>
                  </a:cubicBezTo>
                  <a:cubicBezTo>
                    <a:pt x="790" y="147"/>
                    <a:pt x="813" y="176"/>
                    <a:pt x="813" y="17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" name="Freeform 15"/>
            <p:cNvSpPr/>
            <p:nvPr userDrawn="1"/>
          </p:nvSpPr>
          <p:spPr bwMode="auto">
            <a:xfrm>
              <a:off x="2401888" y="4370388"/>
              <a:ext cx="909638" cy="279400"/>
            </a:xfrm>
            <a:custGeom>
              <a:gdLst>
                <a:gd name="T0" fmla="*/ 574 w 574"/>
                <a:gd name="T1" fmla="*/ 176 h 176"/>
                <a:gd name="T2" fmla="*/ 0 w 574"/>
                <a:gd name="T3" fmla="*/ 176 h 176"/>
                <a:gd name="T4" fmla="*/ 0 w 574"/>
                <a:gd name="T5" fmla="*/ 0 h 176"/>
                <a:gd name="T6" fmla="*/ 574 w 574"/>
                <a:gd name="T7" fmla="*/ 0 h 176"/>
                <a:gd name="T8" fmla="*/ 551 w 574"/>
                <a:gd name="T9" fmla="*/ 84 h 176"/>
                <a:gd name="T10" fmla="*/ 574 w 574"/>
                <a:gd name="T11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" h="176">
                  <a:moveTo>
                    <a:pt x="574" y="176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574" y="0"/>
                    <a:pt x="574" y="0"/>
                    <a:pt x="574" y="0"/>
                  </a:cubicBezTo>
                  <a:cubicBezTo>
                    <a:pt x="574" y="0"/>
                    <a:pt x="551" y="29"/>
                    <a:pt x="551" y="84"/>
                  </a:cubicBezTo>
                  <a:cubicBezTo>
                    <a:pt x="551" y="147"/>
                    <a:pt x="574" y="176"/>
                    <a:pt x="574" y="17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8" name="Freeform 16"/>
            <p:cNvSpPr/>
            <p:nvPr userDrawn="1"/>
          </p:nvSpPr>
          <p:spPr bwMode="auto">
            <a:xfrm>
              <a:off x="2022476" y="4360863"/>
              <a:ext cx="169863" cy="287338"/>
            </a:xfrm>
            <a:custGeom>
              <a:gdLst>
                <a:gd name="T0" fmla="*/ 100 w 107"/>
                <a:gd name="T1" fmla="*/ 181 h 181"/>
                <a:gd name="T2" fmla="*/ 0 w 107"/>
                <a:gd name="T3" fmla="*/ 97 h 181"/>
                <a:gd name="T4" fmla="*/ 0 w 107"/>
                <a:gd name="T5" fmla="*/ 85 h 181"/>
                <a:gd name="T6" fmla="*/ 30 w 107"/>
                <a:gd name="T7" fmla="*/ 24 h 181"/>
                <a:gd name="T8" fmla="*/ 101 w 107"/>
                <a:gd name="T9" fmla="*/ 0 h 181"/>
                <a:gd name="T10" fmla="*/ 107 w 107"/>
                <a:gd name="T11" fmla="*/ 6 h 181"/>
                <a:gd name="T12" fmla="*/ 99 w 107"/>
                <a:gd name="T13" fmla="*/ 13 h 181"/>
                <a:gd name="T14" fmla="*/ 10 w 107"/>
                <a:gd name="T15" fmla="*/ 85 h 181"/>
                <a:gd name="T16" fmla="*/ 10 w 107"/>
                <a:gd name="T17" fmla="*/ 97 h 181"/>
                <a:gd name="T18" fmla="*/ 99 w 107"/>
                <a:gd name="T19" fmla="*/ 169 h 181"/>
                <a:gd name="T20" fmla="*/ 106 w 107"/>
                <a:gd name="T21" fmla="*/ 175 h 181"/>
                <a:gd name="T22" fmla="*/ 100 w 107"/>
                <a:gd name="T23" fmla="*/ 181 h 1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07" h="181">
                  <a:moveTo>
                    <a:pt x="100" y="181"/>
                  </a:moveTo>
                  <a:cubicBezTo>
                    <a:pt x="44" y="181"/>
                    <a:pt x="0" y="144"/>
                    <a:pt x="0" y="9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61"/>
                    <a:pt x="10" y="40"/>
                    <a:pt x="30" y="24"/>
                  </a:cubicBezTo>
                  <a:cubicBezTo>
                    <a:pt x="49" y="9"/>
                    <a:pt x="74" y="0"/>
                    <a:pt x="101" y="0"/>
                  </a:cubicBezTo>
                  <a:cubicBezTo>
                    <a:pt x="104" y="0"/>
                    <a:pt x="107" y="3"/>
                    <a:pt x="107" y="6"/>
                  </a:cubicBezTo>
                  <a:cubicBezTo>
                    <a:pt x="107" y="10"/>
                    <a:pt x="103" y="13"/>
                    <a:pt x="99" y="13"/>
                  </a:cubicBezTo>
                  <a:cubicBezTo>
                    <a:pt x="50" y="13"/>
                    <a:pt x="10" y="44"/>
                    <a:pt x="10" y="85"/>
                  </a:cubicBezTo>
                  <a:cubicBezTo>
                    <a:pt x="10" y="97"/>
                    <a:pt x="10" y="97"/>
                    <a:pt x="10" y="97"/>
                  </a:cubicBezTo>
                  <a:cubicBezTo>
                    <a:pt x="10" y="137"/>
                    <a:pt x="50" y="169"/>
                    <a:pt x="99" y="169"/>
                  </a:cubicBezTo>
                  <a:cubicBezTo>
                    <a:pt x="102" y="169"/>
                    <a:pt x="106" y="171"/>
                    <a:pt x="106" y="175"/>
                  </a:cubicBezTo>
                  <a:cubicBezTo>
                    <a:pt x="106" y="178"/>
                    <a:pt x="104" y="181"/>
                    <a:pt x="100" y="181"/>
                  </a:cubicBezTo>
                </a:path>
              </a:pathLst>
            </a:custGeom>
            <a:solidFill>
              <a:srgbClr val="3C61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9" name="Freeform 17"/>
            <p:cNvSpPr/>
            <p:nvPr userDrawn="1"/>
          </p:nvSpPr>
          <p:spPr bwMode="auto">
            <a:xfrm>
              <a:off x="1990726" y="4346575"/>
              <a:ext cx="1328738" cy="311150"/>
            </a:xfrm>
            <a:custGeom>
              <a:gdLst>
                <a:gd name="T0" fmla="*/ 838 w 838"/>
                <a:gd name="T1" fmla="*/ 196 h 196"/>
                <a:gd name="T2" fmla="*/ 103 w 838"/>
                <a:gd name="T3" fmla="*/ 196 h 196"/>
                <a:gd name="T4" fmla="*/ 0 w 838"/>
                <a:gd name="T5" fmla="*/ 104 h 196"/>
                <a:gd name="T6" fmla="*/ 0 w 838"/>
                <a:gd name="T7" fmla="*/ 92 h 196"/>
                <a:gd name="T8" fmla="*/ 103 w 838"/>
                <a:gd name="T9" fmla="*/ 0 h 196"/>
                <a:gd name="T10" fmla="*/ 838 w 838"/>
                <a:gd name="T11" fmla="*/ 0 h 196"/>
                <a:gd name="T12" fmla="*/ 838 w 838"/>
                <a:gd name="T13" fmla="*/ 20 h 196"/>
                <a:gd name="T14" fmla="*/ 103 w 838"/>
                <a:gd name="T15" fmla="*/ 20 h 196"/>
                <a:gd name="T16" fmla="*/ 20 w 838"/>
                <a:gd name="T17" fmla="*/ 92 h 196"/>
                <a:gd name="T18" fmla="*/ 20 w 838"/>
                <a:gd name="T19" fmla="*/ 104 h 196"/>
                <a:gd name="T20" fmla="*/ 103 w 838"/>
                <a:gd name="T21" fmla="*/ 181 h 196"/>
                <a:gd name="T22" fmla="*/ 838 w 838"/>
                <a:gd name="T23" fmla="*/ 181 h 196"/>
                <a:gd name="T24" fmla="*/ 838 w 838"/>
                <a:gd name="T25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96">
                  <a:moveTo>
                    <a:pt x="838" y="196"/>
                  </a:moveTo>
                  <a:cubicBezTo>
                    <a:pt x="103" y="196"/>
                    <a:pt x="103" y="196"/>
                    <a:pt x="103" y="196"/>
                  </a:cubicBezTo>
                  <a:cubicBezTo>
                    <a:pt x="45" y="196"/>
                    <a:pt x="0" y="155"/>
                    <a:pt x="0" y="104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42"/>
                    <a:pt x="44" y="0"/>
                    <a:pt x="103" y="0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38" y="20"/>
                    <a:pt x="838" y="20"/>
                    <a:pt x="838" y="20"/>
                  </a:cubicBezTo>
                  <a:cubicBezTo>
                    <a:pt x="103" y="20"/>
                    <a:pt x="103" y="20"/>
                    <a:pt x="103" y="20"/>
                  </a:cubicBezTo>
                  <a:cubicBezTo>
                    <a:pt x="57" y="20"/>
                    <a:pt x="20" y="54"/>
                    <a:pt x="20" y="92"/>
                  </a:cubicBezTo>
                  <a:cubicBezTo>
                    <a:pt x="20" y="104"/>
                    <a:pt x="20" y="104"/>
                    <a:pt x="20" y="104"/>
                  </a:cubicBezTo>
                  <a:cubicBezTo>
                    <a:pt x="20" y="143"/>
                    <a:pt x="59" y="181"/>
                    <a:pt x="103" y="181"/>
                  </a:cubicBezTo>
                  <a:cubicBezTo>
                    <a:pt x="838" y="181"/>
                    <a:pt x="838" y="181"/>
                    <a:pt x="838" y="181"/>
                  </a:cubicBezTo>
                  <a:lnTo>
                    <a:pt x="838" y="196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0" name="Freeform 18"/>
            <p:cNvSpPr/>
            <p:nvPr userDrawn="1"/>
          </p:nvSpPr>
          <p:spPr bwMode="auto">
            <a:xfrm>
              <a:off x="1841501" y="4873625"/>
              <a:ext cx="1906588" cy="295275"/>
            </a:xfrm>
            <a:custGeom>
              <a:gdLst>
                <a:gd name="T0" fmla="*/ 1202 w 1202"/>
                <a:gd name="T1" fmla="*/ 186 h 186"/>
                <a:gd name="T2" fmla="*/ 91 w 1202"/>
                <a:gd name="T3" fmla="*/ 186 h 186"/>
                <a:gd name="T4" fmla="*/ 0 w 1202"/>
                <a:gd name="T5" fmla="*/ 97 h 186"/>
                <a:gd name="T6" fmla="*/ 0 w 1202"/>
                <a:gd name="T7" fmla="*/ 84 h 186"/>
                <a:gd name="T8" fmla="*/ 91 w 1202"/>
                <a:gd name="T9" fmla="*/ 0 h 186"/>
                <a:gd name="T10" fmla="*/ 1202 w 1202"/>
                <a:gd name="T11" fmla="*/ 0 h 186"/>
                <a:gd name="T12" fmla="*/ 1178 w 1202"/>
                <a:gd name="T13" fmla="*/ 89 h 186"/>
                <a:gd name="T14" fmla="*/ 1202 w 1202"/>
                <a:gd name="T15" fmla="*/ 186 h 1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02" h="186">
                  <a:moveTo>
                    <a:pt x="1202" y="186"/>
                  </a:moveTo>
                  <a:cubicBezTo>
                    <a:pt x="91" y="186"/>
                    <a:pt x="91" y="186"/>
                    <a:pt x="91" y="186"/>
                  </a:cubicBezTo>
                  <a:cubicBezTo>
                    <a:pt x="38" y="186"/>
                    <a:pt x="0" y="143"/>
                    <a:pt x="0" y="97"/>
                  </a:cubicBezTo>
                  <a:cubicBezTo>
                    <a:pt x="0" y="84"/>
                    <a:pt x="0" y="84"/>
                    <a:pt x="0" y="84"/>
                  </a:cubicBezTo>
                  <a:cubicBezTo>
                    <a:pt x="0" y="38"/>
                    <a:pt x="38" y="0"/>
                    <a:pt x="91" y="0"/>
                  </a:cubicBezTo>
                  <a:cubicBezTo>
                    <a:pt x="1202" y="0"/>
                    <a:pt x="1202" y="0"/>
                    <a:pt x="1202" y="0"/>
                  </a:cubicBezTo>
                  <a:cubicBezTo>
                    <a:pt x="1202" y="0"/>
                    <a:pt x="1178" y="32"/>
                    <a:pt x="1178" y="89"/>
                  </a:cubicBezTo>
                  <a:cubicBezTo>
                    <a:pt x="1178" y="154"/>
                    <a:pt x="1202" y="186"/>
                    <a:pt x="1202" y="18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1" name="Freeform 19"/>
            <p:cNvSpPr/>
            <p:nvPr userDrawn="1"/>
          </p:nvSpPr>
          <p:spPr bwMode="auto">
            <a:xfrm>
              <a:off x="2460626" y="4879975"/>
              <a:ext cx="1287463" cy="284163"/>
            </a:xfrm>
            <a:custGeom>
              <a:gdLst>
                <a:gd name="T0" fmla="*/ 812 w 812"/>
                <a:gd name="T1" fmla="*/ 0 h 179"/>
                <a:gd name="T2" fmla="*/ 0 w 812"/>
                <a:gd name="T3" fmla="*/ 0 h 179"/>
                <a:gd name="T4" fmla="*/ 0 w 812"/>
                <a:gd name="T5" fmla="*/ 179 h 179"/>
                <a:gd name="T6" fmla="*/ 812 w 812"/>
                <a:gd name="T7" fmla="*/ 179 h 179"/>
                <a:gd name="T8" fmla="*/ 788 w 812"/>
                <a:gd name="T9" fmla="*/ 85 h 179"/>
                <a:gd name="T10" fmla="*/ 812 w 812"/>
                <a:gd name="T11" fmla="*/ 0 h 17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12" h="179">
                  <a:moveTo>
                    <a:pt x="812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79"/>
                    <a:pt x="0" y="179"/>
                    <a:pt x="0" y="179"/>
                  </a:cubicBezTo>
                  <a:cubicBezTo>
                    <a:pt x="812" y="179"/>
                    <a:pt x="812" y="179"/>
                    <a:pt x="812" y="179"/>
                  </a:cubicBezTo>
                  <a:cubicBezTo>
                    <a:pt x="812" y="179"/>
                    <a:pt x="788" y="151"/>
                    <a:pt x="788" y="85"/>
                  </a:cubicBezTo>
                  <a:cubicBezTo>
                    <a:pt x="788" y="29"/>
                    <a:pt x="812" y="0"/>
                    <a:pt x="812" y="0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2" name="Freeform 20"/>
            <p:cNvSpPr/>
            <p:nvPr userDrawn="1"/>
          </p:nvSpPr>
          <p:spPr bwMode="auto">
            <a:xfrm>
              <a:off x="1849438" y="4867275"/>
              <a:ext cx="174625" cy="311150"/>
            </a:xfrm>
            <a:custGeom>
              <a:gdLst>
                <a:gd name="T0" fmla="*/ 99 w 110"/>
                <a:gd name="T1" fmla="*/ 196 h 196"/>
                <a:gd name="T2" fmla="*/ 0 w 110"/>
                <a:gd name="T3" fmla="*/ 103 h 196"/>
                <a:gd name="T4" fmla="*/ 0 w 110"/>
                <a:gd name="T5" fmla="*/ 90 h 196"/>
                <a:gd name="T6" fmla="*/ 102 w 110"/>
                <a:gd name="T7" fmla="*/ 0 h 196"/>
                <a:gd name="T8" fmla="*/ 110 w 110"/>
                <a:gd name="T9" fmla="*/ 8 h 196"/>
                <a:gd name="T10" fmla="*/ 99 w 110"/>
                <a:gd name="T11" fmla="*/ 16 h 196"/>
                <a:gd name="T12" fmla="*/ 9 w 110"/>
                <a:gd name="T13" fmla="*/ 90 h 196"/>
                <a:gd name="T14" fmla="*/ 9 w 110"/>
                <a:gd name="T15" fmla="*/ 103 h 196"/>
                <a:gd name="T16" fmla="*/ 95 w 110"/>
                <a:gd name="T17" fmla="*/ 180 h 196"/>
                <a:gd name="T18" fmla="*/ 106 w 110"/>
                <a:gd name="T19" fmla="*/ 188 h 196"/>
                <a:gd name="T20" fmla="*/ 99 w 110"/>
                <a:gd name="T21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0" h="196">
                  <a:moveTo>
                    <a:pt x="99" y="196"/>
                  </a:moveTo>
                  <a:cubicBezTo>
                    <a:pt x="43" y="196"/>
                    <a:pt x="0" y="155"/>
                    <a:pt x="0" y="103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40"/>
                    <a:pt x="44" y="0"/>
                    <a:pt x="102" y="0"/>
                  </a:cubicBezTo>
                  <a:cubicBezTo>
                    <a:pt x="107" y="0"/>
                    <a:pt x="110" y="3"/>
                    <a:pt x="110" y="8"/>
                  </a:cubicBezTo>
                  <a:cubicBezTo>
                    <a:pt x="110" y="12"/>
                    <a:pt x="104" y="16"/>
                    <a:pt x="99" y="16"/>
                  </a:cubicBezTo>
                  <a:cubicBezTo>
                    <a:pt x="51" y="16"/>
                    <a:pt x="9" y="49"/>
                    <a:pt x="9" y="90"/>
                  </a:cubicBezTo>
                  <a:cubicBezTo>
                    <a:pt x="9" y="103"/>
                    <a:pt x="9" y="103"/>
                    <a:pt x="9" y="103"/>
                  </a:cubicBezTo>
                  <a:cubicBezTo>
                    <a:pt x="9" y="146"/>
                    <a:pt x="48" y="180"/>
                    <a:pt x="95" y="180"/>
                  </a:cubicBezTo>
                  <a:cubicBezTo>
                    <a:pt x="100" y="180"/>
                    <a:pt x="106" y="184"/>
                    <a:pt x="106" y="188"/>
                  </a:cubicBezTo>
                  <a:cubicBezTo>
                    <a:pt x="106" y="193"/>
                    <a:pt x="104" y="196"/>
                    <a:pt x="99" y="196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3" name="Freeform 21"/>
            <p:cNvSpPr/>
            <p:nvPr userDrawn="1"/>
          </p:nvSpPr>
          <p:spPr bwMode="auto">
            <a:xfrm>
              <a:off x="1809751" y="4865688"/>
              <a:ext cx="1976438" cy="319088"/>
            </a:xfrm>
            <a:custGeom>
              <a:gdLst>
                <a:gd name="T0" fmla="*/ 1246 w 1246"/>
                <a:gd name="T1" fmla="*/ 201 h 201"/>
                <a:gd name="T2" fmla="*/ 108 w 1246"/>
                <a:gd name="T3" fmla="*/ 201 h 201"/>
                <a:gd name="T4" fmla="*/ 0 w 1246"/>
                <a:gd name="T5" fmla="*/ 102 h 201"/>
                <a:gd name="T6" fmla="*/ 0 w 1246"/>
                <a:gd name="T7" fmla="*/ 89 h 201"/>
                <a:gd name="T8" fmla="*/ 108 w 1246"/>
                <a:gd name="T9" fmla="*/ 0 h 201"/>
                <a:gd name="T10" fmla="*/ 1246 w 1246"/>
                <a:gd name="T11" fmla="*/ 0 h 201"/>
                <a:gd name="T12" fmla="*/ 1246 w 1246"/>
                <a:gd name="T13" fmla="*/ 20 h 201"/>
                <a:gd name="T14" fmla="*/ 108 w 1246"/>
                <a:gd name="T15" fmla="*/ 20 h 201"/>
                <a:gd name="T16" fmla="*/ 25 w 1246"/>
                <a:gd name="T17" fmla="*/ 89 h 201"/>
                <a:gd name="T18" fmla="*/ 25 w 1246"/>
                <a:gd name="T19" fmla="*/ 102 h 201"/>
                <a:gd name="T20" fmla="*/ 108 w 1246"/>
                <a:gd name="T21" fmla="*/ 186 h 201"/>
                <a:gd name="T22" fmla="*/ 1246 w 1246"/>
                <a:gd name="T23" fmla="*/ 186 h 201"/>
                <a:gd name="T24" fmla="*/ 1246 w 1246"/>
                <a:gd name="T25" fmla="*/ 201 h 20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46" h="201">
                  <a:moveTo>
                    <a:pt x="1246" y="201"/>
                  </a:moveTo>
                  <a:cubicBezTo>
                    <a:pt x="108" y="201"/>
                    <a:pt x="108" y="201"/>
                    <a:pt x="108" y="201"/>
                  </a:cubicBezTo>
                  <a:cubicBezTo>
                    <a:pt x="51" y="201"/>
                    <a:pt x="0" y="154"/>
                    <a:pt x="0" y="102"/>
                  </a:cubicBezTo>
                  <a:cubicBezTo>
                    <a:pt x="0" y="89"/>
                    <a:pt x="0" y="89"/>
                    <a:pt x="0" y="89"/>
                  </a:cubicBezTo>
                  <a:cubicBezTo>
                    <a:pt x="0" y="39"/>
                    <a:pt x="48" y="0"/>
                    <a:pt x="108" y="0"/>
                  </a:cubicBezTo>
                  <a:cubicBezTo>
                    <a:pt x="1246" y="0"/>
                    <a:pt x="1246" y="0"/>
                    <a:pt x="1246" y="0"/>
                  </a:cubicBezTo>
                  <a:cubicBezTo>
                    <a:pt x="1246" y="20"/>
                    <a:pt x="1246" y="20"/>
                    <a:pt x="1246" y="20"/>
                  </a:cubicBezTo>
                  <a:cubicBezTo>
                    <a:pt x="108" y="20"/>
                    <a:pt x="108" y="20"/>
                    <a:pt x="108" y="20"/>
                  </a:cubicBezTo>
                  <a:cubicBezTo>
                    <a:pt x="73" y="20"/>
                    <a:pt x="25" y="63"/>
                    <a:pt x="25" y="89"/>
                  </a:cubicBezTo>
                  <a:cubicBezTo>
                    <a:pt x="25" y="102"/>
                    <a:pt x="25" y="102"/>
                    <a:pt x="25" y="102"/>
                  </a:cubicBezTo>
                  <a:cubicBezTo>
                    <a:pt x="25" y="144"/>
                    <a:pt x="62" y="186"/>
                    <a:pt x="108" y="186"/>
                  </a:cubicBezTo>
                  <a:cubicBezTo>
                    <a:pt x="1246" y="186"/>
                    <a:pt x="1246" y="186"/>
                    <a:pt x="1246" y="186"/>
                  </a:cubicBezTo>
                  <a:lnTo>
                    <a:pt x="1246" y="20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4" name="Freeform 22"/>
            <p:cNvSpPr/>
            <p:nvPr userDrawn="1"/>
          </p:nvSpPr>
          <p:spPr bwMode="auto">
            <a:xfrm>
              <a:off x="2058988" y="5487988"/>
              <a:ext cx="596900" cy="255588"/>
            </a:xfrm>
            <a:custGeom>
              <a:gdLst>
                <a:gd name="T0" fmla="*/ 0 w 376"/>
                <a:gd name="T1" fmla="*/ 161 h 161"/>
                <a:gd name="T2" fmla="*/ 294 w 376"/>
                <a:gd name="T3" fmla="*/ 161 h 161"/>
                <a:gd name="T4" fmla="*/ 376 w 376"/>
                <a:gd name="T5" fmla="*/ 83 h 161"/>
                <a:gd name="T6" fmla="*/ 376 w 376"/>
                <a:gd name="T7" fmla="*/ 72 h 161"/>
                <a:gd name="T8" fmla="*/ 294 w 376"/>
                <a:gd name="T9" fmla="*/ 0 h 161"/>
                <a:gd name="T10" fmla="*/ 0 w 376"/>
                <a:gd name="T11" fmla="*/ 0 h 161"/>
                <a:gd name="T12" fmla="*/ 21 w 376"/>
                <a:gd name="T13" fmla="*/ 77 h 161"/>
                <a:gd name="T14" fmla="*/ 0 w 376"/>
                <a:gd name="T15" fmla="*/ 161 h 1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76" h="161">
                  <a:moveTo>
                    <a:pt x="0" y="161"/>
                  </a:moveTo>
                  <a:cubicBezTo>
                    <a:pt x="294" y="161"/>
                    <a:pt x="294" y="161"/>
                    <a:pt x="294" y="161"/>
                  </a:cubicBezTo>
                  <a:cubicBezTo>
                    <a:pt x="342" y="161"/>
                    <a:pt x="376" y="125"/>
                    <a:pt x="376" y="83"/>
                  </a:cubicBezTo>
                  <a:cubicBezTo>
                    <a:pt x="376" y="72"/>
                    <a:pt x="376" y="72"/>
                    <a:pt x="376" y="72"/>
                  </a:cubicBezTo>
                  <a:cubicBezTo>
                    <a:pt x="376" y="30"/>
                    <a:pt x="342" y="0"/>
                    <a:pt x="294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1" y="26"/>
                    <a:pt x="21" y="77"/>
                  </a:cubicBezTo>
                  <a:cubicBezTo>
                    <a:pt x="21" y="135"/>
                    <a:pt x="0" y="161"/>
                    <a:pt x="0" y="161"/>
                  </a:cubicBezTo>
                </a:path>
              </a:pathLst>
            </a:custGeom>
            <a:solidFill>
              <a:srgbClr val="FBFCF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5" name="Freeform 23"/>
            <p:cNvSpPr/>
            <p:nvPr userDrawn="1"/>
          </p:nvSpPr>
          <p:spPr bwMode="auto">
            <a:xfrm>
              <a:off x="2517776" y="5473700"/>
              <a:ext cx="98425" cy="274638"/>
            </a:xfrm>
            <a:custGeom>
              <a:gdLst>
                <a:gd name="T0" fmla="*/ 7 w 62"/>
                <a:gd name="T1" fmla="*/ 173 h 173"/>
                <a:gd name="T2" fmla="*/ 2 w 62"/>
                <a:gd name="T3" fmla="*/ 170 h 173"/>
                <a:gd name="T4" fmla="*/ 4 w 62"/>
                <a:gd name="T5" fmla="*/ 162 h 173"/>
                <a:gd name="T6" fmla="*/ 48 w 62"/>
                <a:gd name="T7" fmla="*/ 83 h 173"/>
                <a:gd name="T8" fmla="*/ 4 w 62"/>
                <a:gd name="T9" fmla="*/ 11 h 173"/>
                <a:gd name="T10" fmla="*/ 2 w 62"/>
                <a:gd name="T11" fmla="*/ 3 h 173"/>
                <a:gd name="T12" fmla="*/ 11 w 62"/>
                <a:gd name="T13" fmla="*/ 1 h 173"/>
                <a:gd name="T14" fmla="*/ 62 w 62"/>
                <a:gd name="T15" fmla="*/ 83 h 173"/>
                <a:gd name="T16" fmla="*/ 11 w 62"/>
                <a:gd name="T17" fmla="*/ 172 h 173"/>
                <a:gd name="T18" fmla="*/ 7 w 62"/>
                <a:gd name="T19" fmla="*/ 173 h 1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2" h="173">
                  <a:moveTo>
                    <a:pt x="7" y="173"/>
                  </a:moveTo>
                  <a:cubicBezTo>
                    <a:pt x="5" y="173"/>
                    <a:pt x="3" y="172"/>
                    <a:pt x="2" y="170"/>
                  </a:cubicBezTo>
                  <a:cubicBezTo>
                    <a:pt x="0" y="168"/>
                    <a:pt x="1" y="164"/>
                    <a:pt x="4" y="162"/>
                  </a:cubicBezTo>
                  <a:cubicBezTo>
                    <a:pt x="19" y="154"/>
                    <a:pt x="48" y="158"/>
                    <a:pt x="48" y="83"/>
                  </a:cubicBezTo>
                  <a:cubicBezTo>
                    <a:pt x="48" y="36"/>
                    <a:pt x="4" y="11"/>
                    <a:pt x="4" y="11"/>
                  </a:cubicBezTo>
                  <a:cubicBezTo>
                    <a:pt x="1" y="9"/>
                    <a:pt x="0" y="6"/>
                    <a:pt x="2" y="3"/>
                  </a:cubicBezTo>
                  <a:cubicBezTo>
                    <a:pt x="4" y="0"/>
                    <a:pt x="8" y="0"/>
                    <a:pt x="11" y="1"/>
                  </a:cubicBezTo>
                  <a:cubicBezTo>
                    <a:pt x="13" y="2"/>
                    <a:pt x="62" y="30"/>
                    <a:pt x="62" y="83"/>
                  </a:cubicBezTo>
                  <a:cubicBezTo>
                    <a:pt x="62" y="144"/>
                    <a:pt x="13" y="171"/>
                    <a:pt x="11" y="172"/>
                  </a:cubicBezTo>
                  <a:cubicBezTo>
                    <a:pt x="10" y="173"/>
                    <a:pt x="8" y="173"/>
                    <a:pt x="7" y="173"/>
                  </a:cubicBezTo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6" name="Freeform 24"/>
            <p:cNvSpPr/>
            <p:nvPr userDrawn="1"/>
          </p:nvSpPr>
          <p:spPr bwMode="auto">
            <a:xfrm>
              <a:off x="2030413" y="5480050"/>
              <a:ext cx="1382713" cy="279400"/>
            </a:xfrm>
            <a:custGeom>
              <a:gdLst>
                <a:gd name="T0" fmla="*/ 778 w 872"/>
                <a:gd name="T1" fmla="*/ 0 h 176"/>
                <a:gd name="T2" fmla="*/ 0 w 872"/>
                <a:gd name="T3" fmla="*/ 0 h 176"/>
                <a:gd name="T4" fmla="*/ 0 w 872"/>
                <a:gd name="T5" fmla="*/ 10 h 176"/>
                <a:gd name="T6" fmla="*/ 336 w 872"/>
                <a:gd name="T7" fmla="*/ 10 h 176"/>
                <a:gd name="T8" fmla="*/ 367 w 872"/>
                <a:gd name="T9" fmla="*/ 77 h 176"/>
                <a:gd name="T10" fmla="*/ 330 w 872"/>
                <a:gd name="T11" fmla="*/ 156 h 176"/>
                <a:gd name="T12" fmla="*/ 0 w 872"/>
                <a:gd name="T13" fmla="*/ 156 h 176"/>
                <a:gd name="T14" fmla="*/ 0 w 872"/>
                <a:gd name="T15" fmla="*/ 176 h 176"/>
                <a:gd name="T16" fmla="*/ 778 w 872"/>
                <a:gd name="T17" fmla="*/ 176 h 176"/>
                <a:gd name="T18" fmla="*/ 872 w 872"/>
                <a:gd name="T19" fmla="*/ 86 h 176"/>
                <a:gd name="T20" fmla="*/ 872 w 872"/>
                <a:gd name="T21" fmla="*/ 75 h 176"/>
                <a:gd name="T22" fmla="*/ 778 w 872"/>
                <a:gd name="T23" fmla="*/ 0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72" h="176">
                  <a:moveTo>
                    <a:pt x="778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336" y="10"/>
                    <a:pt x="336" y="10"/>
                    <a:pt x="336" y="10"/>
                  </a:cubicBezTo>
                  <a:cubicBezTo>
                    <a:pt x="349" y="25"/>
                    <a:pt x="367" y="46"/>
                    <a:pt x="367" y="77"/>
                  </a:cubicBezTo>
                  <a:cubicBezTo>
                    <a:pt x="367" y="118"/>
                    <a:pt x="344" y="146"/>
                    <a:pt x="330" y="156"/>
                  </a:cubicBezTo>
                  <a:cubicBezTo>
                    <a:pt x="0" y="156"/>
                    <a:pt x="0" y="156"/>
                    <a:pt x="0" y="156"/>
                  </a:cubicBezTo>
                  <a:cubicBezTo>
                    <a:pt x="0" y="176"/>
                    <a:pt x="0" y="176"/>
                    <a:pt x="0" y="176"/>
                  </a:cubicBezTo>
                  <a:cubicBezTo>
                    <a:pt x="778" y="176"/>
                    <a:pt x="778" y="176"/>
                    <a:pt x="778" y="176"/>
                  </a:cubicBezTo>
                  <a:cubicBezTo>
                    <a:pt x="829" y="176"/>
                    <a:pt x="872" y="144"/>
                    <a:pt x="872" y="86"/>
                  </a:cubicBezTo>
                  <a:cubicBezTo>
                    <a:pt x="872" y="75"/>
                    <a:pt x="872" y="75"/>
                    <a:pt x="872" y="75"/>
                  </a:cubicBezTo>
                  <a:cubicBezTo>
                    <a:pt x="872" y="29"/>
                    <a:pt x="832" y="0"/>
                    <a:pt x="778" y="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7" name="Freeform 25"/>
            <p:cNvSpPr/>
            <p:nvPr userDrawn="1"/>
          </p:nvSpPr>
          <p:spPr bwMode="auto">
            <a:xfrm>
              <a:off x="2752726" y="5480050"/>
              <a:ext cx="120650" cy="279400"/>
            </a:xfrm>
            <a:custGeom>
              <a:gdLst>
                <a:gd name="T0" fmla="*/ 76 w 76"/>
                <a:gd name="T1" fmla="*/ 89 h 176"/>
                <a:gd name="T2" fmla="*/ 50 w 76"/>
                <a:gd name="T3" fmla="*/ 0 h 176"/>
                <a:gd name="T4" fmla="*/ 0 w 76"/>
                <a:gd name="T5" fmla="*/ 0 h 176"/>
                <a:gd name="T6" fmla="*/ 26 w 76"/>
                <a:gd name="T7" fmla="*/ 89 h 176"/>
                <a:gd name="T8" fmla="*/ 0 w 76"/>
                <a:gd name="T9" fmla="*/ 176 h 176"/>
                <a:gd name="T10" fmla="*/ 50 w 76"/>
                <a:gd name="T11" fmla="*/ 176 h 176"/>
                <a:gd name="T12" fmla="*/ 76 w 76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6" h="176">
                  <a:moveTo>
                    <a:pt x="76" y="89"/>
                  </a:moveTo>
                  <a:cubicBezTo>
                    <a:pt x="76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6" y="147"/>
                    <a:pt x="76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8" name="Freeform 26"/>
            <p:cNvSpPr/>
            <p:nvPr userDrawn="1"/>
          </p:nvSpPr>
          <p:spPr bwMode="auto">
            <a:xfrm>
              <a:off x="3128963" y="5480050"/>
              <a:ext cx="122238" cy="279400"/>
            </a:xfrm>
            <a:custGeom>
              <a:gdLst>
                <a:gd name="T0" fmla="*/ 77 w 77"/>
                <a:gd name="T1" fmla="*/ 89 h 176"/>
                <a:gd name="T2" fmla="*/ 50 w 77"/>
                <a:gd name="T3" fmla="*/ 0 h 176"/>
                <a:gd name="T4" fmla="*/ 0 w 77"/>
                <a:gd name="T5" fmla="*/ 0 h 176"/>
                <a:gd name="T6" fmla="*/ 26 w 77"/>
                <a:gd name="T7" fmla="*/ 89 h 176"/>
                <a:gd name="T8" fmla="*/ 0 w 77"/>
                <a:gd name="T9" fmla="*/ 176 h 176"/>
                <a:gd name="T10" fmla="*/ 50 w 77"/>
                <a:gd name="T11" fmla="*/ 176 h 176"/>
                <a:gd name="T12" fmla="*/ 77 w 77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7" h="176">
                  <a:moveTo>
                    <a:pt x="77" y="89"/>
                  </a:moveTo>
                  <a:cubicBezTo>
                    <a:pt x="77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7" y="147"/>
                    <a:pt x="77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9" name="Freeform 27"/>
            <p:cNvSpPr/>
            <p:nvPr userDrawn="1"/>
          </p:nvSpPr>
          <p:spPr bwMode="auto">
            <a:xfrm>
              <a:off x="2663826" y="3979863"/>
              <a:ext cx="573088" cy="174625"/>
            </a:xfrm>
            <a:custGeom>
              <a:gdLst>
                <a:gd name="T0" fmla="*/ 362 w 362"/>
                <a:gd name="T1" fmla="*/ 110 h 110"/>
                <a:gd name="T2" fmla="*/ 63 w 362"/>
                <a:gd name="T3" fmla="*/ 110 h 110"/>
                <a:gd name="T4" fmla="*/ 0 w 362"/>
                <a:gd name="T5" fmla="*/ 56 h 110"/>
                <a:gd name="T6" fmla="*/ 0 w 362"/>
                <a:gd name="T7" fmla="*/ 49 h 110"/>
                <a:gd name="T8" fmla="*/ 63 w 362"/>
                <a:gd name="T9" fmla="*/ 0 h 110"/>
                <a:gd name="T10" fmla="*/ 362 w 362"/>
                <a:gd name="T11" fmla="*/ 0 h 110"/>
                <a:gd name="T12" fmla="*/ 347 w 362"/>
                <a:gd name="T13" fmla="*/ 53 h 110"/>
                <a:gd name="T14" fmla="*/ 362 w 362"/>
                <a:gd name="T15" fmla="*/ 110 h 1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2" h="110">
                  <a:moveTo>
                    <a:pt x="362" y="110"/>
                  </a:moveTo>
                  <a:cubicBezTo>
                    <a:pt x="63" y="110"/>
                    <a:pt x="63" y="110"/>
                    <a:pt x="63" y="110"/>
                  </a:cubicBezTo>
                  <a:cubicBezTo>
                    <a:pt x="31" y="110"/>
                    <a:pt x="0" y="84"/>
                    <a:pt x="0" y="56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21"/>
                    <a:pt x="31" y="0"/>
                    <a:pt x="63" y="0"/>
                  </a:cubicBezTo>
                  <a:cubicBezTo>
                    <a:pt x="362" y="0"/>
                    <a:pt x="362" y="0"/>
                    <a:pt x="362" y="0"/>
                  </a:cubicBezTo>
                  <a:cubicBezTo>
                    <a:pt x="362" y="0"/>
                    <a:pt x="347" y="18"/>
                    <a:pt x="347" y="53"/>
                  </a:cubicBezTo>
                  <a:cubicBezTo>
                    <a:pt x="347" y="92"/>
                    <a:pt x="362" y="110"/>
                    <a:pt x="362" y="110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30" name="Freeform 28"/>
            <p:cNvSpPr/>
            <p:nvPr userDrawn="1"/>
          </p:nvSpPr>
          <p:spPr bwMode="auto">
            <a:xfrm>
              <a:off x="2173288" y="3979863"/>
              <a:ext cx="582613" cy="166688"/>
            </a:xfrm>
            <a:custGeom>
              <a:gdLst>
                <a:gd name="T0" fmla="*/ 367 w 367"/>
                <a:gd name="T1" fmla="*/ 105 h 105"/>
                <a:gd name="T2" fmla="*/ 59 w 367"/>
                <a:gd name="T3" fmla="*/ 105 h 105"/>
                <a:gd name="T4" fmla="*/ 0 w 367"/>
                <a:gd name="T5" fmla="*/ 55 h 105"/>
                <a:gd name="T6" fmla="*/ 0 w 367"/>
                <a:gd name="T7" fmla="*/ 47 h 105"/>
                <a:gd name="T8" fmla="*/ 59 w 367"/>
                <a:gd name="T9" fmla="*/ 0 h 105"/>
                <a:gd name="T10" fmla="*/ 367 w 367"/>
                <a:gd name="T11" fmla="*/ 0 h 105"/>
                <a:gd name="T12" fmla="*/ 335 w 367"/>
                <a:gd name="T13" fmla="*/ 50 h 105"/>
                <a:gd name="T14" fmla="*/ 367 w 367"/>
                <a:gd name="T15" fmla="*/ 105 h 1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7" h="105">
                  <a:moveTo>
                    <a:pt x="367" y="105"/>
                  </a:moveTo>
                  <a:cubicBezTo>
                    <a:pt x="59" y="105"/>
                    <a:pt x="59" y="105"/>
                    <a:pt x="59" y="105"/>
                  </a:cubicBezTo>
                  <a:cubicBezTo>
                    <a:pt x="27" y="105"/>
                    <a:pt x="0" y="83"/>
                    <a:pt x="0" y="55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19"/>
                    <a:pt x="27" y="0"/>
                    <a:pt x="59" y="0"/>
                  </a:cubicBezTo>
                  <a:cubicBezTo>
                    <a:pt x="367" y="0"/>
                    <a:pt x="367" y="0"/>
                    <a:pt x="367" y="0"/>
                  </a:cubicBezTo>
                  <a:cubicBezTo>
                    <a:pt x="367" y="0"/>
                    <a:pt x="335" y="16"/>
                    <a:pt x="335" y="50"/>
                  </a:cubicBezTo>
                  <a:cubicBezTo>
                    <a:pt x="335" y="89"/>
                    <a:pt x="367" y="105"/>
                    <a:pt x="367" y="105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31" name="Freeform 29"/>
            <p:cNvSpPr/>
            <p:nvPr userDrawn="1"/>
          </p:nvSpPr>
          <p:spPr bwMode="auto">
            <a:xfrm>
              <a:off x="2703513" y="3971925"/>
              <a:ext cx="66675" cy="184150"/>
            </a:xfrm>
            <a:custGeom>
              <a:gdLst>
                <a:gd name="T0" fmla="*/ 37 w 42"/>
                <a:gd name="T1" fmla="*/ 116 h 116"/>
                <a:gd name="T2" fmla="*/ 41 w 42"/>
                <a:gd name="T3" fmla="*/ 114 h 116"/>
                <a:gd name="T4" fmla="*/ 39 w 42"/>
                <a:gd name="T5" fmla="*/ 109 h 116"/>
                <a:gd name="T6" fmla="*/ 9 w 42"/>
                <a:gd name="T7" fmla="*/ 55 h 116"/>
                <a:gd name="T8" fmla="*/ 39 w 42"/>
                <a:gd name="T9" fmla="*/ 7 h 116"/>
                <a:gd name="T10" fmla="*/ 41 w 42"/>
                <a:gd name="T11" fmla="*/ 2 h 116"/>
                <a:gd name="T12" fmla="*/ 34 w 42"/>
                <a:gd name="T13" fmla="*/ 1 h 116"/>
                <a:gd name="T14" fmla="*/ 0 w 42"/>
                <a:gd name="T15" fmla="*/ 55 h 116"/>
                <a:gd name="T16" fmla="*/ 34 w 42"/>
                <a:gd name="T17" fmla="*/ 115 h 116"/>
                <a:gd name="T18" fmla="*/ 37 w 42"/>
                <a:gd name="T19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2" h="115">
                  <a:moveTo>
                    <a:pt x="37" y="116"/>
                  </a:moveTo>
                  <a:cubicBezTo>
                    <a:pt x="38" y="116"/>
                    <a:pt x="40" y="115"/>
                    <a:pt x="41" y="114"/>
                  </a:cubicBezTo>
                  <a:cubicBezTo>
                    <a:pt x="42" y="112"/>
                    <a:pt x="41" y="110"/>
                    <a:pt x="39" y="109"/>
                  </a:cubicBezTo>
                  <a:cubicBezTo>
                    <a:pt x="38" y="108"/>
                    <a:pt x="9" y="92"/>
                    <a:pt x="9" y="55"/>
                  </a:cubicBezTo>
                  <a:cubicBezTo>
                    <a:pt x="9" y="24"/>
                    <a:pt x="39" y="7"/>
                    <a:pt x="39" y="7"/>
                  </a:cubicBezTo>
                  <a:cubicBezTo>
                    <a:pt x="41" y="6"/>
                    <a:pt x="42" y="3"/>
                    <a:pt x="41" y="2"/>
                  </a:cubicBezTo>
                  <a:cubicBezTo>
                    <a:pt x="39" y="0"/>
                    <a:pt x="36" y="0"/>
                    <a:pt x="34" y="1"/>
                  </a:cubicBezTo>
                  <a:cubicBezTo>
                    <a:pt x="32" y="1"/>
                    <a:pt x="0" y="19"/>
                    <a:pt x="0" y="55"/>
                  </a:cubicBezTo>
                  <a:cubicBezTo>
                    <a:pt x="0" y="96"/>
                    <a:pt x="33" y="115"/>
                    <a:pt x="34" y="115"/>
                  </a:cubicBezTo>
                  <a:cubicBezTo>
                    <a:pt x="35" y="116"/>
                    <a:pt x="36" y="116"/>
                    <a:pt x="37" y="116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792" name="Freeform 30"/>
            <p:cNvSpPr/>
            <p:nvPr userDrawn="1"/>
          </p:nvSpPr>
          <p:spPr bwMode="auto">
            <a:xfrm>
              <a:off x="2165351" y="3971925"/>
              <a:ext cx="1090613" cy="190500"/>
            </a:xfrm>
            <a:custGeom>
              <a:gdLst>
                <a:gd name="T0" fmla="*/ 64 w 688"/>
                <a:gd name="T1" fmla="*/ 120 h 120"/>
                <a:gd name="T2" fmla="*/ 688 w 688"/>
                <a:gd name="T3" fmla="*/ 120 h 120"/>
                <a:gd name="T4" fmla="*/ 688 w 688"/>
                <a:gd name="T5" fmla="*/ 110 h 120"/>
                <a:gd name="T6" fmla="*/ 64 w 688"/>
                <a:gd name="T7" fmla="*/ 110 h 120"/>
                <a:gd name="T8" fmla="*/ 10 w 688"/>
                <a:gd name="T9" fmla="*/ 60 h 120"/>
                <a:gd name="T10" fmla="*/ 10 w 688"/>
                <a:gd name="T11" fmla="*/ 52 h 120"/>
                <a:gd name="T12" fmla="*/ 64 w 688"/>
                <a:gd name="T13" fmla="*/ 10 h 120"/>
                <a:gd name="T14" fmla="*/ 688 w 688"/>
                <a:gd name="T15" fmla="*/ 10 h 120"/>
                <a:gd name="T16" fmla="*/ 688 w 688"/>
                <a:gd name="T17" fmla="*/ 0 h 120"/>
                <a:gd name="T18" fmla="*/ 64 w 688"/>
                <a:gd name="T19" fmla="*/ 0 h 120"/>
                <a:gd name="T20" fmla="*/ 0 w 688"/>
                <a:gd name="T21" fmla="*/ 52 h 120"/>
                <a:gd name="T22" fmla="*/ 0 w 688"/>
                <a:gd name="T23" fmla="*/ 60 h 120"/>
                <a:gd name="T24" fmla="*/ 64 w 688"/>
                <a:gd name="T25" fmla="*/ 120 h 1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88" h="120">
                  <a:moveTo>
                    <a:pt x="64" y="120"/>
                  </a:moveTo>
                  <a:cubicBezTo>
                    <a:pt x="688" y="120"/>
                    <a:pt x="688" y="120"/>
                    <a:pt x="688" y="120"/>
                  </a:cubicBezTo>
                  <a:cubicBezTo>
                    <a:pt x="688" y="110"/>
                    <a:pt x="688" y="110"/>
                    <a:pt x="688" y="110"/>
                  </a:cubicBezTo>
                  <a:cubicBezTo>
                    <a:pt x="64" y="110"/>
                    <a:pt x="64" y="110"/>
                    <a:pt x="64" y="110"/>
                  </a:cubicBezTo>
                  <a:cubicBezTo>
                    <a:pt x="37" y="110"/>
                    <a:pt x="10" y="86"/>
                    <a:pt x="10" y="60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10" y="29"/>
                    <a:pt x="35" y="10"/>
                    <a:pt x="64" y="10"/>
                  </a:cubicBezTo>
                  <a:cubicBezTo>
                    <a:pt x="688" y="10"/>
                    <a:pt x="688" y="10"/>
                    <a:pt x="688" y="10"/>
                  </a:cubicBezTo>
                  <a:cubicBezTo>
                    <a:pt x="688" y="0"/>
                    <a:pt x="688" y="0"/>
                    <a:pt x="688" y="0"/>
                  </a:cubicBezTo>
                  <a:cubicBezTo>
                    <a:pt x="64" y="0"/>
                    <a:pt x="64" y="0"/>
                    <a:pt x="64" y="0"/>
                  </a:cubicBezTo>
                  <a:cubicBezTo>
                    <a:pt x="27" y="0"/>
                    <a:pt x="0" y="21"/>
                    <a:pt x="0" y="52"/>
                  </a:cubicBezTo>
                  <a:cubicBezTo>
                    <a:pt x="0" y="60"/>
                    <a:pt x="0" y="60"/>
                    <a:pt x="0" y="60"/>
                  </a:cubicBezTo>
                  <a:cubicBezTo>
                    <a:pt x="0" y="92"/>
                    <a:pt x="30" y="120"/>
                    <a:pt x="64" y="120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793" name="Freeform 31"/>
            <p:cNvSpPr/>
            <p:nvPr userDrawn="1"/>
          </p:nvSpPr>
          <p:spPr bwMode="auto">
            <a:xfrm>
              <a:off x="2351088" y="3827463"/>
              <a:ext cx="604838" cy="144463"/>
            </a:xfrm>
            <a:custGeom>
              <a:gdLst>
                <a:gd name="T0" fmla="*/ 0 w 381"/>
                <a:gd name="T1" fmla="*/ 91 h 91"/>
                <a:gd name="T2" fmla="*/ 345 w 381"/>
                <a:gd name="T3" fmla="*/ 91 h 91"/>
                <a:gd name="T4" fmla="*/ 381 w 381"/>
                <a:gd name="T5" fmla="*/ 45 h 91"/>
                <a:gd name="T6" fmla="*/ 381 w 381"/>
                <a:gd name="T7" fmla="*/ 39 h 91"/>
                <a:gd name="T8" fmla="*/ 345 w 381"/>
                <a:gd name="T9" fmla="*/ 0 h 91"/>
                <a:gd name="T10" fmla="*/ 0 w 381"/>
                <a:gd name="T11" fmla="*/ 0 h 91"/>
                <a:gd name="T12" fmla="*/ 10 w 381"/>
                <a:gd name="T13" fmla="*/ 44 h 91"/>
                <a:gd name="T14" fmla="*/ 0 w 381"/>
                <a:gd name="T15" fmla="*/ 91 h 9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81" h="91">
                  <a:moveTo>
                    <a:pt x="0" y="91"/>
                  </a:moveTo>
                  <a:cubicBezTo>
                    <a:pt x="345" y="91"/>
                    <a:pt x="345" y="91"/>
                    <a:pt x="345" y="91"/>
                  </a:cubicBezTo>
                  <a:cubicBezTo>
                    <a:pt x="366" y="91"/>
                    <a:pt x="381" y="67"/>
                    <a:pt x="381" y="45"/>
                  </a:cubicBezTo>
                  <a:cubicBezTo>
                    <a:pt x="381" y="39"/>
                    <a:pt x="381" y="39"/>
                    <a:pt x="381" y="39"/>
                  </a:cubicBezTo>
                  <a:cubicBezTo>
                    <a:pt x="381" y="17"/>
                    <a:pt x="366" y="0"/>
                    <a:pt x="3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0" y="17"/>
                    <a:pt x="10" y="44"/>
                  </a:cubicBezTo>
                  <a:cubicBezTo>
                    <a:pt x="10" y="74"/>
                    <a:pt x="0" y="91"/>
                    <a:pt x="0" y="91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794" name="Freeform 32"/>
            <p:cNvSpPr/>
            <p:nvPr userDrawn="1"/>
          </p:nvSpPr>
          <p:spPr bwMode="auto">
            <a:xfrm>
              <a:off x="2900363" y="3830638"/>
              <a:ext cx="39688" cy="138113"/>
            </a:xfrm>
            <a:custGeom>
              <a:gdLst>
                <a:gd name="T0" fmla="*/ 4 w 25"/>
                <a:gd name="T1" fmla="*/ 87 h 87"/>
                <a:gd name="T2" fmla="*/ 2 w 25"/>
                <a:gd name="T3" fmla="*/ 85 h 87"/>
                <a:gd name="T4" fmla="*/ 1 w 25"/>
                <a:gd name="T5" fmla="*/ 83 h 87"/>
                <a:gd name="T6" fmla="*/ 20 w 25"/>
                <a:gd name="T7" fmla="*/ 41 h 87"/>
                <a:gd name="T8" fmla="*/ 3 w 25"/>
                <a:gd name="T9" fmla="*/ 5 h 87"/>
                <a:gd name="T10" fmla="*/ 2 w 25"/>
                <a:gd name="T11" fmla="*/ 1 h 87"/>
                <a:gd name="T12" fmla="*/ 8 w 25"/>
                <a:gd name="T13" fmla="*/ 3 h 87"/>
                <a:gd name="T14" fmla="*/ 25 w 25"/>
                <a:gd name="T15" fmla="*/ 41 h 87"/>
                <a:gd name="T16" fmla="*/ 6 w 25"/>
                <a:gd name="T17" fmla="*/ 86 h 87"/>
                <a:gd name="T18" fmla="*/ 4 w 25"/>
                <a:gd name="T19" fmla="*/ 87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" h="87">
                  <a:moveTo>
                    <a:pt x="4" y="87"/>
                  </a:moveTo>
                  <a:cubicBezTo>
                    <a:pt x="3" y="87"/>
                    <a:pt x="3" y="86"/>
                    <a:pt x="2" y="85"/>
                  </a:cubicBezTo>
                  <a:cubicBezTo>
                    <a:pt x="1" y="84"/>
                    <a:pt x="0" y="84"/>
                    <a:pt x="1" y="83"/>
                  </a:cubicBezTo>
                  <a:cubicBezTo>
                    <a:pt x="2" y="83"/>
                    <a:pt x="20" y="69"/>
                    <a:pt x="20" y="41"/>
                  </a:cubicBezTo>
                  <a:cubicBezTo>
                    <a:pt x="20" y="18"/>
                    <a:pt x="3" y="5"/>
                    <a:pt x="3" y="5"/>
                  </a:cubicBezTo>
                  <a:cubicBezTo>
                    <a:pt x="2" y="4"/>
                    <a:pt x="1" y="3"/>
                    <a:pt x="2" y="1"/>
                  </a:cubicBezTo>
                  <a:cubicBezTo>
                    <a:pt x="3" y="0"/>
                    <a:pt x="7" y="2"/>
                    <a:pt x="8" y="3"/>
                  </a:cubicBezTo>
                  <a:cubicBezTo>
                    <a:pt x="9" y="3"/>
                    <a:pt x="25" y="15"/>
                    <a:pt x="25" y="41"/>
                  </a:cubicBezTo>
                  <a:cubicBezTo>
                    <a:pt x="25" y="72"/>
                    <a:pt x="6" y="86"/>
                    <a:pt x="6" y="86"/>
                  </a:cubicBezTo>
                  <a:cubicBezTo>
                    <a:pt x="5" y="87"/>
                    <a:pt x="5" y="87"/>
                    <a:pt x="4" y="87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795" name="Freeform 33"/>
            <p:cNvSpPr/>
            <p:nvPr userDrawn="1"/>
          </p:nvSpPr>
          <p:spPr bwMode="auto">
            <a:xfrm>
              <a:off x="2341563" y="3817938"/>
              <a:ext cx="946150" cy="155575"/>
            </a:xfrm>
            <a:custGeom>
              <a:gdLst>
                <a:gd name="T0" fmla="*/ 557 w 597"/>
                <a:gd name="T1" fmla="*/ 0 h 98"/>
                <a:gd name="T2" fmla="*/ 0 w 597"/>
                <a:gd name="T3" fmla="*/ 0 h 98"/>
                <a:gd name="T4" fmla="*/ 0 w 597"/>
                <a:gd name="T5" fmla="*/ 15 h 98"/>
                <a:gd name="T6" fmla="*/ 362 w 597"/>
                <a:gd name="T7" fmla="*/ 15 h 98"/>
                <a:gd name="T8" fmla="*/ 375 w 597"/>
                <a:gd name="T9" fmla="*/ 51 h 98"/>
                <a:gd name="T10" fmla="*/ 362 w 597"/>
                <a:gd name="T11" fmla="*/ 90 h 98"/>
                <a:gd name="T12" fmla="*/ 0 w 597"/>
                <a:gd name="T13" fmla="*/ 90 h 98"/>
                <a:gd name="T14" fmla="*/ 0 w 597"/>
                <a:gd name="T15" fmla="*/ 98 h 98"/>
                <a:gd name="T16" fmla="*/ 354 w 597"/>
                <a:gd name="T17" fmla="*/ 98 h 98"/>
                <a:gd name="T18" fmla="*/ 557 w 597"/>
                <a:gd name="T19" fmla="*/ 98 h 98"/>
                <a:gd name="T20" fmla="*/ 557 w 597"/>
                <a:gd name="T21" fmla="*/ 98 h 98"/>
                <a:gd name="T22" fmla="*/ 558 w 597"/>
                <a:gd name="T23" fmla="*/ 98 h 98"/>
                <a:gd name="T24" fmla="*/ 597 w 597"/>
                <a:gd name="T25" fmla="*/ 51 h 98"/>
                <a:gd name="T26" fmla="*/ 597 w 597"/>
                <a:gd name="T27" fmla="*/ 45 h 98"/>
                <a:gd name="T28" fmla="*/ 557 w 597"/>
                <a:gd name="T29" fmla="*/ 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97" h="98">
                  <a:moveTo>
                    <a:pt x="5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5"/>
                    <a:pt x="0" y="15"/>
                    <a:pt x="0" y="15"/>
                  </a:cubicBezTo>
                  <a:cubicBezTo>
                    <a:pt x="362" y="15"/>
                    <a:pt x="362" y="15"/>
                    <a:pt x="362" y="15"/>
                  </a:cubicBezTo>
                  <a:cubicBezTo>
                    <a:pt x="368" y="22"/>
                    <a:pt x="375" y="34"/>
                    <a:pt x="375" y="51"/>
                  </a:cubicBezTo>
                  <a:cubicBezTo>
                    <a:pt x="375" y="70"/>
                    <a:pt x="368" y="83"/>
                    <a:pt x="362" y="90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98"/>
                    <a:pt x="0" y="98"/>
                    <a:pt x="0" y="98"/>
                  </a:cubicBezTo>
                  <a:cubicBezTo>
                    <a:pt x="354" y="98"/>
                    <a:pt x="354" y="98"/>
                    <a:pt x="354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8" y="98"/>
                    <a:pt x="558" y="98"/>
                    <a:pt x="558" y="98"/>
                  </a:cubicBezTo>
                  <a:cubicBezTo>
                    <a:pt x="580" y="97"/>
                    <a:pt x="597" y="77"/>
                    <a:pt x="597" y="51"/>
                  </a:cubicBezTo>
                  <a:cubicBezTo>
                    <a:pt x="597" y="45"/>
                    <a:pt x="597" y="45"/>
                    <a:pt x="597" y="45"/>
                  </a:cubicBezTo>
                  <a:cubicBezTo>
                    <a:pt x="597" y="20"/>
                    <a:pt x="581" y="0"/>
                    <a:pt x="557" y="0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796" name="Rectangle 34"/>
            <p:cNvSpPr>
              <a:spLocks noChangeArrowheads="1"/>
            </p:cNvSpPr>
            <p:nvPr userDrawn="1"/>
          </p:nvSpPr>
          <p:spPr bwMode="auto">
            <a:xfrm>
              <a:off x="1935163" y="5184775"/>
              <a:ext cx="1676400" cy="295275"/>
            </a:xfrm>
            <a:prstGeom prst="rect">
              <a:avLst/>
            </a:prstGeom>
            <a:solidFill>
              <a:srgbClr val="006D9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797" name="Rectangle 35"/>
            <p:cNvSpPr>
              <a:spLocks noChangeArrowheads="1"/>
            </p:cNvSpPr>
            <p:nvPr userDrawn="1"/>
          </p:nvSpPr>
          <p:spPr bwMode="auto">
            <a:xfrm>
              <a:off x="2030413" y="5184775"/>
              <a:ext cx="55563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798" name="Rectangle 36"/>
            <p:cNvSpPr>
              <a:spLocks noChangeArrowheads="1"/>
            </p:cNvSpPr>
            <p:nvPr userDrawn="1"/>
          </p:nvSpPr>
          <p:spPr bwMode="auto">
            <a:xfrm>
              <a:off x="2125663" y="5184775"/>
              <a:ext cx="71438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799" name="Rectangle 37"/>
            <p:cNvSpPr>
              <a:spLocks noChangeArrowheads="1"/>
            </p:cNvSpPr>
            <p:nvPr userDrawn="1"/>
          </p:nvSpPr>
          <p:spPr bwMode="auto">
            <a:xfrm>
              <a:off x="1974851" y="4162425"/>
              <a:ext cx="1557338" cy="18415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00" name="Rectangle 38"/>
            <p:cNvSpPr>
              <a:spLocks noChangeArrowheads="1"/>
            </p:cNvSpPr>
            <p:nvPr userDrawn="1"/>
          </p:nvSpPr>
          <p:spPr bwMode="auto">
            <a:xfrm>
              <a:off x="3421063" y="4162425"/>
              <a:ext cx="63500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03" name="Rectangle 39"/>
            <p:cNvSpPr>
              <a:spLocks noChangeArrowheads="1"/>
            </p:cNvSpPr>
            <p:nvPr userDrawn="1"/>
          </p:nvSpPr>
          <p:spPr bwMode="auto">
            <a:xfrm>
              <a:off x="3343276" y="4162425"/>
              <a:ext cx="61913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04" name="Freeform 40"/>
            <p:cNvSpPr/>
            <p:nvPr userDrawn="1"/>
          </p:nvSpPr>
          <p:spPr bwMode="auto">
            <a:xfrm>
              <a:off x="2378076" y="4673600"/>
              <a:ext cx="1241425" cy="184150"/>
            </a:xfrm>
            <a:custGeom>
              <a:gdLst>
                <a:gd name="T0" fmla="*/ 783 w 783"/>
                <a:gd name="T1" fmla="*/ 116 h 116"/>
                <a:gd name="T2" fmla="*/ 82 w 783"/>
                <a:gd name="T3" fmla="*/ 116 h 116"/>
                <a:gd name="T4" fmla="*/ 0 w 783"/>
                <a:gd name="T5" fmla="*/ 57 h 116"/>
                <a:gd name="T6" fmla="*/ 0 w 783"/>
                <a:gd name="T7" fmla="*/ 47 h 116"/>
                <a:gd name="T8" fmla="*/ 82 w 783"/>
                <a:gd name="T9" fmla="*/ 0 h 116"/>
                <a:gd name="T10" fmla="*/ 783 w 783"/>
                <a:gd name="T11" fmla="*/ 0 h 116"/>
                <a:gd name="T12" fmla="*/ 783 w 783"/>
                <a:gd name="T13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83" h="115">
                  <a:moveTo>
                    <a:pt x="783" y="116"/>
                  </a:moveTo>
                  <a:cubicBezTo>
                    <a:pt x="82" y="116"/>
                    <a:pt x="82" y="116"/>
                    <a:pt x="82" y="116"/>
                  </a:cubicBezTo>
                  <a:cubicBezTo>
                    <a:pt x="37" y="116"/>
                    <a:pt x="0" y="98"/>
                    <a:pt x="0" y="57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6"/>
                    <a:pt x="37" y="0"/>
                    <a:pt x="82" y="0"/>
                  </a:cubicBezTo>
                  <a:cubicBezTo>
                    <a:pt x="783" y="0"/>
                    <a:pt x="783" y="0"/>
                    <a:pt x="783" y="0"/>
                  </a:cubicBezTo>
                  <a:lnTo>
                    <a:pt x="783" y="11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05" name="Freeform 41"/>
            <p:cNvSpPr/>
            <p:nvPr userDrawn="1"/>
          </p:nvSpPr>
          <p:spPr bwMode="auto">
            <a:xfrm>
              <a:off x="2955926" y="4673600"/>
              <a:ext cx="728663" cy="184150"/>
            </a:xfrm>
            <a:custGeom>
              <a:gdLst>
                <a:gd name="T0" fmla="*/ 460 w 460"/>
                <a:gd name="T1" fmla="*/ 116 h 116"/>
                <a:gd name="T2" fmla="*/ 0 w 460"/>
                <a:gd name="T3" fmla="*/ 116 h 116"/>
                <a:gd name="T4" fmla="*/ 0 w 460"/>
                <a:gd name="T5" fmla="*/ 0 h 116"/>
                <a:gd name="T6" fmla="*/ 460 w 460"/>
                <a:gd name="T7" fmla="*/ 0 h 116"/>
                <a:gd name="T8" fmla="*/ 448 w 460"/>
                <a:gd name="T9" fmla="*/ 58 h 116"/>
                <a:gd name="T10" fmla="*/ 460 w 460"/>
                <a:gd name="T11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60" h="115">
                  <a:moveTo>
                    <a:pt x="460" y="116"/>
                  </a:moveTo>
                  <a:cubicBezTo>
                    <a:pt x="0" y="116"/>
                    <a:pt x="0" y="116"/>
                    <a:pt x="0" y="11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60" y="0"/>
                    <a:pt x="460" y="0"/>
                    <a:pt x="460" y="0"/>
                  </a:cubicBezTo>
                  <a:cubicBezTo>
                    <a:pt x="460" y="0"/>
                    <a:pt x="448" y="24"/>
                    <a:pt x="448" y="58"/>
                  </a:cubicBezTo>
                  <a:cubicBezTo>
                    <a:pt x="448" y="93"/>
                    <a:pt x="460" y="116"/>
                    <a:pt x="460" y="11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06" name="Freeform 42"/>
            <p:cNvSpPr/>
            <p:nvPr userDrawn="1"/>
          </p:nvSpPr>
          <p:spPr bwMode="auto">
            <a:xfrm>
              <a:off x="2378076" y="4657725"/>
              <a:ext cx="1328738" cy="207963"/>
            </a:xfrm>
            <a:custGeom>
              <a:gdLst>
                <a:gd name="T0" fmla="*/ 85 w 838"/>
                <a:gd name="T1" fmla="*/ 131 h 131"/>
                <a:gd name="T2" fmla="*/ 838 w 838"/>
                <a:gd name="T3" fmla="*/ 131 h 131"/>
                <a:gd name="T4" fmla="*/ 838 w 838"/>
                <a:gd name="T5" fmla="*/ 121 h 131"/>
                <a:gd name="T6" fmla="*/ 85 w 838"/>
                <a:gd name="T7" fmla="*/ 121 h 131"/>
                <a:gd name="T8" fmla="*/ 10 w 838"/>
                <a:gd name="T9" fmla="*/ 67 h 131"/>
                <a:gd name="T10" fmla="*/ 10 w 838"/>
                <a:gd name="T11" fmla="*/ 57 h 131"/>
                <a:gd name="T12" fmla="*/ 85 w 838"/>
                <a:gd name="T13" fmla="*/ 15 h 131"/>
                <a:gd name="T14" fmla="*/ 838 w 838"/>
                <a:gd name="T15" fmla="*/ 15 h 131"/>
                <a:gd name="T16" fmla="*/ 838 w 838"/>
                <a:gd name="T17" fmla="*/ 0 h 131"/>
                <a:gd name="T18" fmla="*/ 85 w 838"/>
                <a:gd name="T19" fmla="*/ 0 h 131"/>
                <a:gd name="T20" fmla="*/ 0 w 838"/>
                <a:gd name="T21" fmla="*/ 57 h 131"/>
                <a:gd name="T22" fmla="*/ 0 w 838"/>
                <a:gd name="T23" fmla="*/ 67 h 131"/>
                <a:gd name="T24" fmla="*/ 85 w 838"/>
                <a:gd name="T25" fmla="*/ 131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31">
                  <a:moveTo>
                    <a:pt x="85" y="131"/>
                  </a:moveTo>
                  <a:cubicBezTo>
                    <a:pt x="838" y="131"/>
                    <a:pt x="838" y="131"/>
                    <a:pt x="838" y="131"/>
                  </a:cubicBezTo>
                  <a:cubicBezTo>
                    <a:pt x="838" y="121"/>
                    <a:pt x="838" y="121"/>
                    <a:pt x="838" y="121"/>
                  </a:cubicBezTo>
                  <a:cubicBezTo>
                    <a:pt x="85" y="121"/>
                    <a:pt x="85" y="121"/>
                    <a:pt x="85" y="121"/>
                  </a:cubicBezTo>
                  <a:cubicBezTo>
                    <a:pt x="33" y="121"/>
                    <a:pt x="10" y="102"/>
                    <a:pt x="10" y="67"/>
                  </a:cubicBezTo>
                  <a:cubicBezTo>
                    <a:pt x="10" y="57"/>
                    <a:pt x="10" y="57"/>
                    <a:pt x="10" y="57"/>
                  </a:cubicBezTo>
                  <a:cubicBezTo>
                    <a:pt x="10" y="26"/>
                    <a:pt x="30" y="15"/>
                    <a:pt x="85" y="15"/>
                  </a:cubicBezTo>
                  <a:cubicBezTo>
                    <a:pt x="838" y="15"/>
                    <a:pt x="838" y="15"/>
                    <a:pt x="838" y="15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46" y="0"/>
                    <a:pt x="0" y="8"/>
                    <a:pt x="0" y="57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96"/>
                    <a:pt x="10" y="131"/>
                    <a:pt x="85" y="131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07" name="Oval 43"/>
            <p:cNvSpPr>
              <a:spLocks noChangeArrowheads="1"/>
            </p:cNvSpPr>
            <p:nvPr userDrawn="1"/>
          </p:nvSpPr>
          <p:spPr bwMode="auto">
            <a:xfrm>
              <a:off x="4278313" y="1228725"/>
              <a:ext cx="92075" cy="13335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08" name="Freeform 44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09" name="Freeform 45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0" name="Freeform 46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1" name="Freeform 47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2" name="Freeform 48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3" name="Freeform 49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4" name="Freeform 50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5" name="Freeform 51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6" name="Freeform 52"/>
            <p:cNvSpPr/>
            <p:nvPr userDrawn="1"/>
          </p:nvSpPr>
          <p:spPr bwMode="auto">
            <a:xfrm>
              <a:off x="2865438" y="1285875"/>
              <a:ext cx="15875" cy="106363"/>
            </a:xfrm>
            <a:custGeom>
              <a:gdLst>
                <a:gd name="T0" fmla="*/ 6 w 10"/>
                <a:gd name="T1" fmla="*/ 67 h 67"/>
                <a:gd name="T2" fmla="*/ 4 w 10"/>
                <a:gd name="T3" fmla="*/ 67 h 67"/>
                <a:gd name="T4" fmla="*/ 0 w 10"/>
                <a:gd name="T5" fmla="*/ 63 h 67"/>
                <a:gd name="T6" fmla="*/ 0 w 10"/>
                <a:gd name="T7" fmla="*/ 4 h 67"/>
                <a:gd name="T8" fmla="*/ 4 w 10"/>
                <a:gd name="T9" fmla="*/ 0 h 67"/>
                <a:gd name="T10" fmla="*/ 6 w 10"/>
                <a:gd name="T11" fmla="*/ 0 h 67"/>
                <a:gd name="T12" fmla="*/ 10 w 10"/>
                <a:gd name="T13" fmla="*/ 4 h 67"/>
                <a:gd name="T14" fmla="*/ 10 w 10"/>
                <a:gd name="T15" fmla="*/ 63 h 67"/>
                <a:gd name="T16" fmla="*/ 6 w 10"/>
                <a:gd name="T17" fmla="*/ 67 h 6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67">
                  <a:moveTo>
                    <a:pt x="6" y="67"/>
                  </a:moveTo>
                  <a:cubicBezTo>
                    <a:pt x="4" y="67"/>
                    <a:pt x="4" y="67"/>
                    <a:pt x="4" y="67"/>
                  </a:cubicBezTo>
                  <a:cubicBezTo>
                    <a:pt x="2" y="67"/>
                    <a:pt x="0" y="65"/>
                    <a:pt x="0" y="6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63"/>
                    <a:pt x="10" y="63"/>
                    <a:pt x="10" y="63"/>
                  </a:cubicBezTo>
                  <a:cubicBezTo>
                    <a:pt x="10" y="65"/>
                    <a:pt x="8" y="67"/>
                    <a:pt x="6" y="67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7" name="Freeform 53"/>
            <p:cNvSpPr/>
            <p:nvPr userDrawn="1"/>
          </p:nvSpPr>
          <p:spPr bwMode="auto">
            <a:xfrm>
              <a:off x="3321051" y="1263650"/>
              <a:ext cx="15875" cy="122238"/>
            </a:xfrm>
            <a:custGeom>
              <a:gdLst>
                <a:gd name="T0" fmla="*/ 6 w 10"/>
                <a:gd name="T1" fmla="*/ 77 h 77"/>
                <a:gd name="T2" fmla="*/ 4 w 10"/>
                <a:gd name="T3" fmla="*/ 77 h 77"/>
                <a:gd name="T4" fmla="*/ 0 w 10"/>
                <a:gd name="T5" fmla="*/ 73 h 77"/>
                <a:gd name="T6" fmla="*/ 0 w 10"/>
                <a:gd name="T7" fmla="*/ 5 h 77"/>
                <a:gd name="T8" fmla="*/ 4 w 10"/>
                <a:gd name="T9" fmla="*/ 0 h 77"/>
                <a:gd name="T10" fmla="*/ 6 w 10"/>
                <a:gd name="T11" fmla="*/ 0 h 77"/>
                <a:gd name="T12" fmla="*/ 10 w 10"/>
                <a:gd name="T13" fmla="*/ 5 h 77"/>
                <a:gd name="T14" fmla="*/ 10 w 10"/>
                <a:gd name="T15" fmla="*/ 73 h 77"/>
                <a:gd name="T16" fmla="*/ 6 w 10"/>
                <a:gd name="T17" fmla="*/ 77 h 7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77">
                  <a:moveTo>
                    <a:pt x="6" y="77"/>
                  </a:moveTo>
                  <a:cubicBezTo>
                    <a:pt x="4" y="77"/>
                    <a:pt x="4" y="77"/>
                    <a:pt x="4" y="77"/>
                  </a:cubicBezTo>
                  <a:cubicBezTo>
                    <a:pt x="2" y="77"/>
                    <a:pt x="0" y="75"/>
                    <a:pt x="0" y="73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5"/>
                  </a:cubicBezTo>
                  <a:cubicBezTo>
                    <a:pt x="10" y="73"/>
                    <a:pt x="10" y="73"/>
                    <a:pt x="10" y="73"/>
                  </a:cubicBezTo>
                  <a:cubicBezTo>
                    <a:pt x="10" y="75"/>
                    <a:pt x="8" y="77"/>
                    <a:pt x="6" y="77"/>
                  </a:cubicBezTo>
                </a:path>
              </a:pathLst>
            </a:custGeom>
            <a:solidFill>
              <a:srgbClr val="DFD98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8" name="Freeform 54"/>
            <p:cNvSpPr/>
            <p:nvPr userDrawn="1"/>
          </p:nvSpPr>
          <p:spPr bwMode="auto">
            <a:xfrm>
              <a:off x="3657601" y="1246188"/>
              <a:ext cx="17463" cy="139700"/>
            </a:xfrm>
            <a:custGeom>
              <a:gdLst>
                <a:gd name="T0" fmla="*/ 6 w 11"/>
                <a:gd name="T1" fmla="*/ 88 h 88"/>
                <a:gd name="T2" fmla="*/ 5 w 11"/>
                <a:gd name="T3" fmla="*/ 88 h 88"/>
                <a:gd name="T4" fmla="*/ 0 w 11"/>
                <a:gd name="T5" fmla="*/ 84 h 88"/>
                <a:gd name="T6" fmla="*/ 0 w 11"/>
                <a:gd name="T7" fmla="*/ 4 h 88"/>
                <a:gd name="T8" fmla="*/ 5 w 11"/>
                <a:gd name="T9" fmla="*/ 0 h 88"/>
                <a:gd name="T10" fmla="*/ 6 w 11"/>
                <a:gd name="T11" fmla="*/ 0 h 88"/>
                <a:gd name="T12" fmla="*/ 11 w 11"/>
                <a:gd name="T13" fmla="*/ 4 h 88"/>
                <a:gd name="T14" fmla="*/ 11 w 11"/>
                <a:gd name="T15" fmla="*/ 84 h 88"/>
                <a:gd name="T16" fmla="*/ 6 w 11"/>
                <a:gd name="T17" fmla="*/ 88 h 8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1" h="88">
                  <a:moveTo>
                    <a:pt x="6" y="88"/>
                  </a:moveTo>
                  <a:cubicBezTo>
                    <a:pt x="5" y="88"/>
                    <a:pt x="5" y="88"/>
                    <a:pt x="5" y="88"/>
                  </a:cubicBezTo>
                  <a:cubicBezTo>
                    <a:pt x="2" y="88"/>
                    <a:pt x="0" y="86"/>
                    <a:pt x="0" y="8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9" y="0"/>
                    <a:pt x="11" y="2"/>
                    <a:pt x="11" y="4"/>
                  </a:cubicBezTo>
                  <a:cubicBezTo>
                    <a:pt x="11" y="84"/>
                    <a:pt x="11" y="84"/>
                    <a:pt x="11" y="84"/>
                  </a:cubicBezTo>
                  <a:cubicBezTo>
                    <a:pt x="11" y="86"/>
                    <a:pt x="9" y="88"/>
                    <a:pt x="6" y="88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9" name="Freeform 55"/>
            <p:cNvSpPr/>
            <p:nvPr userDrawn="1"/>
          </p:nvSpPr>
          <p:spPr bwMode="auto">
            <a:xfrm>
              <a:off x="3995738" y="1222375"/>
              <a:ext cx="15875" cy="161925"/>
            </a:xfrm>
            <a:custGeom>
              <a:gdLst>
                <a:gd name="T0" fmla="*/ 4 w 10"/>
                <a:gd name="T1" fmla="*/ 102 h 102"/>
                <a:gd name="T2" fmla="*/ 6 w 10"/>
                <a:gd name="T3" fmla="*/ 102 h 102"/>
                <a:gd name="T4" fmla="*/ 10 w 10"/>
                <a:gd name="T5" fmla="*/ 97 h 102"/>
                <a:gd name="T6" fmla="*/ 10 w 10"/>
                <a:gd name="T7" fmla="*/ 4 h 102"/>
                <a:gd name="T8" fmla="*/ 6 w 10"/>
                <a:gd name="T9" fmla="*/ 0 h 102"/>
                <a:gd name="T10" fmla="*/ 4 w 10"/>
                <a:gd name="T11" fmla="*/ 0 h 102"/>
                <a:gd name="T12" fmla="*/ 0 w 10"/>
                <a:gd name="T13" fmla="*/ 4 h 102"/>
                <a:gd name="T14" fmla="*/ 0 w 10"/>
                <a:gd name="T15" fmla="*/ 97 h 102"/>
                <a:gd name="T16" fmla="*/ 4 w 10"/>
                <a:gd name="T17" fmla="*/ 102 h 10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2">
                  <a:moveTo>
                    <a:pt x="4" y="102"/>
                  </a:moveTo>
                  <a:cubicBezTo>
                    <a:pt x="6" y="102"/>
                    <a:pt x="6" y="102"/>
                    <a:pt x="6" y="102"/>
                  </a:cubicBezTo>
                  <a:cubicBezTo>
                    <a:pt x="8" y="102"/>
                    <a:pt x="10" y="100"/>
                    <a:pt x="10" y="97"/>
                  </a:cubicBezTo>
                  <a:cubicBezTo>
                    <a:pt x="10" y="4"/>
                    <a:pt x="10" y="4"/>
                    <a:pt x="10" y="4"/>
                  </a:cubicBezTo>
                  <a:cubicBezTo>
                    <a:pt x="10" y="2"/>
                    <a:pt x="8" y="0"/>
                    <a:pt x="6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" y="0"/>
                    <a:pt x="0" y="2"/>
                    <a:pt x="0" y="4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1" y="102"/>
                    <a:pt x="4" y="102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0" name="Freeform 56"/>
            <p:cNvSpPr/>
            <p:nvPr userDrawn="1"/>
          </p:nvSpPr>
          <p:spPr bwMode="auto">
            <a:xfrm>
              <a:off x="4329113" y="1211263"/>
              <a:ext cx="15875" cy="165100"/>
            </a:xfrm>
            <a:custGeom>
              <a:gdLst>
                <a:gd name="T0" fmla="*/ 6 w 10"/>
                <a:gd name="T1" fmla="*/ 104 h 104"/>
                <a:gd name="T2" fmla="*/ 4 w 10"/>
                <a:gd name="T3" fmla="*/ 104 h 104"/>
                <a:gd name="T4" fmla="*/ 0 w 10"/>
                <a:gd name="T5" fmla="*/ 100 h 104"/>
                <a:gd name="T6" fmla="*/ 0 w 10"/>
                <a:gd name="T7" fmla="*/ 4 h 104"/>
                <a:gd name="T8" fmla="*/ 4 w 10"/>
                <a:gd name="T9" fmla="*/ 0 h 104"/>
                <a:gd name="T10" fmla="*/ 6 w 10"/>
                <a:gd name="T11" fmla="*/ 0 h 104"/>
                <a:gd name="T12" fmla="*/ 10 w 10"/>
                <a:gd name="T13" fmla="*/ 4 h 104"/>
                <a:gd name="T14" fmla="*/ 10 w 10"/>
                <a:gd name="T15" fmla="*/ 100 h 104"/>
                <a:gd name="T16" fmla="*/ 6 w 10"/>
                <a:gd name="T17" fmla="*/ 104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4">
                  <a:moveTo>
                    <a:pt x="6" y="104"/>
                  </a:moveTo>
                  <a:cubicBezTo>
                    <a:pt x="4" y="104"/>
                    <a:pt x="4" y="104"/>
                    <a:pt x="4" y="104"/>
                  </a:cubicBezTo>
                  <a:cubicBezTo>
                    <a:pt x="2" y="104"/>
                    <a:pt x="0" y="102"/>
                    <a:pt x="0" y="100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100"/>
                    <a:pt x="10" y="100"/>
                    <a:pt x="10" y="100"/>
                  </a:cubicBezTo>
                  <a:cubicBezTo>
                    <a:pt x="10" y="102"/>
                    <a:pt x="8" y="104"/>
                    <a:pt x="6" y="104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1" name="Freeform 57"/>
            <p:cNvSpPr/>
            <p:nvPr userDrawn="1"/>
          </p:nvSpPr>
          <p:spPr bwMode="auto">
            <a:xfrm>
              <a:off x="2489201" y="1592263"/>
              <a:ext cx="184150" cy="314325"/>
            </a:xfrm>
            <a:custGeom>
              <a:gdLst>
                <a:gd name="T0" fmla="*/ 72 w 116"/>
                <a:gd name="T1" fmla="*/ 0 h 198"/>
                <a:gd name="T2" fmla="*/ 72 w 116"/>
                <a:gd name="T3" fmla="*/ 85 h 198"/>
                <a:gd name="T4" fmla="*/ 72 w 116"/>
                <a:gd name="T5" fmla="*/ 85 h 198"/>
                <a:gd name="T6" fmla="*/ 81 w 116"/>
                <a:gd name="T7" fmla="*/ 87 h 198"/>
                <a:gd name="T8" fmla="*/ 91 w 116"/>
                <a:gd name="T9" fmla="*/ 86 h 198"/>
                <a:gd name="T10" fmla="*/ 116 w 116"/>
                <a:gd name="T11" fmla="*/ 147 h 198"/>
                <a:gd name="T12" fmla="*/ 94 w 116"/>
                <a:gd name="T13" fmla="*/ 82 h 198"/>
                <a:gd name="T14" fmla="*/ 95 w 116"/>
                <a:gd name="T15" fmla="*/ 81 h 198"/>
                <a:gd name="T16" fmla="*/ 104 w 116"/>
                <a:gd name="T17" fmla="*/ 143 h 198"/>
                <a:gd name="T18" fmla="*/ 111 w 116"/>
                <a:gd name="T19" fmla="*/ 9 h 198"/>
                <a:gd name="T20" fmla="*/ 72 w 116"/>
                <a:gd name="T21" fmla="*/ 0 h 1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5" h="198">
                  <a:moveTo>
                    <a:pt x="72" y="0"/>
                  </a:moveTo>
                  <a:cubicBezTo>
                    <a:pt x="72" y="0"/>
                    <a:pt x="0" y="198"/>
                    <a:pt x="72" y="85"/>
                  </a:cubicBezTo>
                  <a:cubicBezTo>
                    <a:pt x="72" y="85"/>
                    <a:pt x="72" y="85"/>
                    <a:pt x="72" y="85"/>
                  </a:cubicBezTo>
                  <a:cubicBezTo>
                    <a:pt x="75" y="85"/>
                    <a:pt x="78" y="86"/>
                    <a:pt x="81" y="87"/>
                  </a:cubicBezTo>
                  <a:cubicBezTo>
                    <a:pt x="84" y="86"/>
                    <a:pt x="88" y="85"/>
                    <a:pt x="91" y="86"/>
                  </a:cubicBezTo>
                  <a:cubicBezTo>
                    <a:pt x="92" y="85"/>
                    <a:pt x="115" y="148"/>
                    <a:pt x="116" y="147"/>
                  </a:cubicBezTo>
                  <a:cubicBezTo>
                    <a:pt x="94" y="82"/>
                    <a:pt x="94" y="82"/>
                    <a:pt x="94" y="82"/>
                  </a:cubicBezTo>
                  <a:cubicBezTo>
                    <a:pt x="94" y="82"/>
                    <a:pt x="95" y="82"/>
                    <a:pt x="95" y="81"/>
                  </a:cubicBezTo>
                  <a:cubicBezTo>
                    <a:pt x="94" y="79"/>
                    <a:pt x="105" y="146"/>
                    <a:pt x="104" y="143"/>
                  </a:cubicBezTo>
                  <a:cubicBezTo>
                    <a:pt x="104" y="128"/>
                    <a:pt x="111" y="9"/>
                    <a:pt x="111" y="9"/>
                  </a:cubicBezTo>
                  <a:cubicBezTo>
                    <a:pt x="74" y="4"/>
                    <a:pt x="72" y="0"/>
                    <a:pt x="72" y="0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2" name="Freeform 58"/>
            <p:cNvSpPr/>
            <p:nvPr userDrawn="1"/>
          </p:nvSpPr>
          <p:spPr bwMode="auto">
            <a:xfrm>
              <a:off x="3186113" y="1298575"/>
              <a:ext cx="246063" cy="446088"/>
            </a:xfrm>
            <a:custGeom>
              <a:gdLst>
                <a:gd name="T0" fmla="*/ 83 w 155"/>
                <a:gd name="T1" fmla="*/ 22 h 281"/>
                <a:gd name="T2" fmla="*/ 75 w 155"/>
                <a:gd name="T3" fmla="*/ 34 h 281"/>
                <a:gd name="T4" fmla="*/ 56 w 155"/>
                <a:gd name="T5" fmla="*/ 48 h 281"/>
                <a:gd name="T6" fmla="*/ 53 w 155"/>
                <a:gd name="T7" fmla="*/ 47 h 281"/>
                <a:gd name="T8" fmla="*/ 41 w 155"/>
                <a:gd name="T9" fmla="*/ 49 h 281"/>
                <a:gd name="T10" fmla="*/ 36 w 155"/>
                <a:gd name="T11" fmla="*/ 48 h 281"/>
                <a:gd name="T12" fmla="*/ 32 w 155"/>
                <a:gd name="T13" fmla="*/ 49 h 281"/>
                <a:gd name="T14" fmla="*/ 30 w 155"/>
                <a:gd name="T15" fmla="*/ 49 h 281"/>
                <a:gd name="T16" fmla="*/ 45 w 155"/>
                <a:gd name="T17" fmla="*/ 83 h 281"/>
                <a:gd name="T18" fmla="*/ 77 w 155"/>
                <a:gd name="T19" fmla="*/ 123 h 281"/>
                <a:gd name="T20" fmla="*/ 29 w 155"/>
                <a:gd name="T21" fmla="*/ 247 h 281"/>
                <a:gd name="T22" fmla="*/ 82 w 155"/>
                <a:gd name="T23" fmla="*/ 272 h 281"/>
                <a:gd name="T24" fmla="*/ 123 w 155"/>
                <a:gd name="T25" fmla="*/ 138 h 281"/>
                <a:gd name="T26" fmla="*/ 154 w 155"/>
                <a:gd name="T27" fmla="*/ 50 h 281"/>
                <a:gd name="T28" fmla="*/ 83 w 155"/>
                <a:gd name="T29" fmla="*/ 22 h 2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5" h="281">
                  <a:moveTo>
                    <a:pt x="83" y="22"/>
                  </a:moveTo>
                  <a:cubicBezTo>
                    <a:pt x="81" y="27"/>
                    <a:pt x="78" y="30"/>
                    <a:pt x="75" y="34"/>
                  </a:cubicBezTo>
                  <a:cubicBezTo>
                    <a:pt x="70" y="42"/>
                    <a:pt x="61" y="48"/>
                    <a:pt x="56" y="48"/>
                  </a:cubicBezTo>
                  <a:cubicBezTo>
                    <a:pt x="55" y="48"/>
                    <a:pt x="54" y="48"/>
                    <a:pt x="53" y="47"/>
                  </a:cubicBezTo>
                  <a:cubicBezTo>
                    <a:pt x="50" y="48"/>
                    <a:pt x="46" y="49"/>
                    <a:pt x="41" y="49"/>
                  </a:cubicBezTo>
                  <a:cubicBezTo>
                    <a:pt x="40" y="49"/>
                    <a:pt x="38" y="49"/>
                    <a:pt x="36" y="48"/>
                  </a:cubicBezTo>
                  <a:cubicBezTo>
                    <a:pt x="35" y="49"/>
                    <a:pt x="34" y="49"/>
                    <a:pt x="32" y="49"/>
                  </a:cubicBezTo>
                  <a:cubicBezTo>
                    <a:pt x="32" y="49"/>
                    <a:pt x="31" y="49"/>
                    <a:pt x="30" y="49"/>
                  </a:cubicBezTo>
                  <a:cubicBezTo>
                    <a:pt x="30" y="57"/>
                    <a:pt x="34" y="69"/>
                    <a:pt x="45" y="83"/>
                  </a:cubicBezTo>
                  <a:cubicBezTo>
                    <a:pt x="63" y="107"/>
                    <a:pt x="77" y="123"/>
                    <a:pt x="77" y="123"/>
                  </a:cubicBezTo>
                  <a:cubicBezTo>
                    <a:pt x="77" y="123"/>
                    <a:pt x="58" y="212"/>
                    <a:pt x="29" y="247"/>
                  </a:cubicBezTo>
                  <a:cubicBezTo>
                    <a:pt x="0" y="281"/>
                    <a:pt x="73" y="267"/>
                    <a:pt x="82" y="272"/>
                  </a:cubicBezTo>
                  <a:cubicBezTo>
                    <a:pt x="82" y="272"/>
                    <a:pt x="118" y="188"/>
                    <a:pt x="123" y="138"/>
                  </a:cubicBezTo>
                  <a:cubicBezTo>
                    <a:pt x="123" y="138"/>
                    <a:pt x="153" y="76"/>
                    <a:pt x="154" y="50"/>
                  </a:cubicBezTo>
                  <a:cubicBezTo>
                    <a:pt x="155" y="34"/>
                    <a:pt x="107" y="0"/>
                    <a:pt x="83" y="22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3" name="Freeform 59"/>
            <p:cNvSpPr/>
            <p:nvPr userDrawn="1"/>
          </p:nvSpPr>
          <p:spPr bwMode="auto">
            <a:xfrm>
              <a:off x="2509838" y="3625850"/>
              <a:ext cx="195263" cy="201613"/>
            </a:xfrm>
            <a:custGeom>
              <a:gdLst>
                <a:gd name="T0" fmla="*/ 27 w 123"/>
                <a:gd name="T1" fmla="*/ 9 h 127"/>
                <a:gd name="T2" fmla="*/ 1 w 123"/>
                <a:gd name="T3" fmla="*/ 107 h 127"/>
                <a:gd name="T4" fmla="*/ 95 w 123"/>
                <a:gd name="T5" fmla="*/ 121 h 127"/>
                <a:gd name="T6" fmla="*/ 115 w 123"/>
                <a:gd name="T7" fmla="*/ 19 h 127"/>
                <a:gd name="T8" fmla="*/ 27 w 123"/>
                <a:gd name="T9" fmla="*/ 9 h 1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3" h="127">
                  <a:moveTo>
                    <a:pt x="27" y="9"/>
                  </a:moveTo>
                  <a:cubicBezTo>
                    <a:pt x="27" y="9"/>
                    <a:pt x="3" y="87"/>
                    <a:pt x="1" y="107"/>
                  </a:cubicBezTo>
                  <a:cubicBezTo>
                    <a:pt x="0" y="126"/>
                    <a:pt x="87" y="127"/>
                    <a:pt x="95" y="121"/>
                  </a:cubicBezTo>
                  <a:cubicBezTo>
                    <a:pt x="104" y="115"/>
                    <a:pt x="123" y="22"/>
                    <a:pt x="115" y="19"/>
                  </a:cubicBezTo>
                  <a:cubicBezTo>
                    <a:pt x="107" y="17"/>
                    <a:pt x="29" y="0"/>
                    <a:pt x="27" y="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4" name="Freeform 60"/>
            <p:cNvSpPr/>
            <p:nvPr userDrawn="1"/>
          </p:nvSpPr>
          <p:spPr bwMode="auto">
            <a:xfrm>
              <a:off x="2541588" y="2549525"/>
              <a:ext cx="277813" cy="1152525"/>
            </a:xfrm>
            <a:custGeom>
              <a:gdLst>
                <a:gd name="T0" fmla="*/ 0 w 175"/>
                <a:gd name="T1" fmla="*/ 693 h 726"/>
                <a:gd name="T2" fmla="*/ 39 w 175"/>
                <a:gd name="T3" fmla="*/ 716 h 726"/>
                <a:gd name="T4" fmla="*/ 95 w 175"/>
                <a:gd name="T5" fmla="*/ 699 h 726"/>
                <a:gd name="T6" fmla="*/ 175 w 175"/>
                <a:gd name="T7" fmla="*/ 124 h 726"/>
                <a:gd name="T8" fmla="*/ 53 w 175"/>
                <a:gd name="T9" fmla="*/ 38 h 726"/>
                <a:gd name="T10" fmla="*/ 69 w 175"/>
                <a:gd name="T11" fmla="*/ 353 h 726"/>
                <a:gd name="T12" fmla="*/ 0 w 175"/>
                <a:gd name="T13" fmla="*/ 693 h 7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5" h="726">
                  <a:moveTo>
                    <a:pt x="0" y="693"/>
                  </a:moveTo>
                  <a:cubicBezTo>
                    <a:pt x="0" y="693"/>
                    <a:pt x="14" y="707"/>
                    <a:pt x="39" y="716"/>
                  </a:cubicBezTo>
                  <a:cubicBezTo>
                    <a:pt x="63" y="726"/>
                    <a:pt x="95" y="699"/>
                    <a:pt x="95" y="699"/>
                  </a:cubicBezTo>
                  <a:cubicBezTo>
                    <a:pt x="129" y="620"/>
                    <a:pt x="175" y="124"/>
                    <a:pt x="175" y="124"/>
                  </a:cubicBezTo>
                  <a:cubicBezTo>
                    <a:pt x="175" y="124"/>
                    <a:pt x="62" y="0"/>
                    <a:pt x="53" y="38"/>
                  </a:cubicBezTo>
                  <a:cubicBezTo>
                    <a:pt x="44" y="77"/>
                    <a:pt x="83" y="249"/>
                    <a:pt x="69" y="353"/>
                  </a:cubicBezTo>
                  <a:lnTo>
                    <a:pt x="0" y="693"/>
                  </a:lnTo>
                  <a:close/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5" name="Freeform 61"/>
            <p:cNvSpPr/>
            <p:nvPr userDrawn="1"/>
          </p:nvSpPr>
          <p:spPr bwMode="auto">
            <a:xfrm>
              <a:off x="2636838" y="3627438"/>
              <a:ext cx="333375" cy="207963"/>
            </a:xfrm>
            <a:custGeom>
              <a:gdLst>
                <a:gd name="T0" fmla="*/ 97 w 211"/>
                <a:gd name="T1" fmla="*/ 19 h 131"/>
                <a:gd name="T2" fmla="*/ 136 w 211"/>
                <a:gd name="T3" fmla="*/ 81 h 131"/>
                <a:gd name="T4" fmla="*/ 206 w 211"/>
                <a:gd name="T5" fmla="*/ 85 h 131"/>
                <a:gd name="T6" fmla="*/ 211 w 211"/>
                <a:gd name="T7" fmla="*/ 119 h 131"/>
                <a:gd name="T8" fmla="*/ 105 w 211"/>
                <a:gd name="T9" fmla="*/ 129 h 131"/>
                <a:gd name="T10" fmla="*/ 2 w 211"/>
                <a:gd name="T11" fmla="*/ 120 h 131"/>
                <a:gd name="T12" fmla="*/ 28 w 211"/>
                <a:gd name="T13" fmla="*/ 14 h 131"/>
                <a:gd name="T14" fmla="*/ 97 w 211"/>
                <a:gd name="T15" fmla="*/ 19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11" h="131">
                  <a:moveTo>
                    <a:pt x="97" y="19"/>
                  </a:moveTo>
                  <a:cubicBezTo>
                    <a:pt x="97" y="19"/>
                    <a:pt x="128" y="76"/>
                    <a:pt x="136" y="81"/>
                  </a:cubicBezTo>
                  <a:cubicBezTo>
                    <a:pt x="144" y="86"/>
                    <a:pt x="201" y="81"/>
                    <a:pt x="206" y="85"/>
                  </a:cubicBezTo>
                  <a:cubicBezTo>
                    <a:pt x="211" y="90"/>
                    <a:pt x="211" y="119"/>
                    <a:pt x="211" y="119"/>
                  </a:cubicBezTo>
                  <a:cubicBezTo>
                    <a:pt x="198" y="124"/>
                    <a:pt x="130" y="129"/>
                    <a:pt x="105" y="129"/>
                  </a:cubicBezTo>
                  <a:cubicBezTo>
                    <a:pt x="80" y="128"/>
                    <a:pt x="17" y="131"/>
                    <a:pt x="2" y="120"/>
                  </a:cubicBezTo>
                  <a:cubicBezTo>
                    <a:pt x="0" y="113"/>
                    <a:pt x="22" y="24"/>
                    <a:pt x="28" y="14"/>
                  </a:cubicBezTo>
                  <a:cubicBezTo>
                    <a:pt x="34" y="5"/>
                    <a:pt x="94" y="0"/>
                    <a:pt x="97" y="1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6" name="Freeform 62"/>
            <p:cNvSpPr/>
            <p:nvPr userDrawn="1"/>
          </p:nvSpPr>
          <p:spPr bwMode="auto">
            <a:xfrm>
              <a:off x="2609851" y="2543175"/>
              <a:ext cx="388938" cy="1184275"/>
            </a:xfrm>
            <a:custGeom>
              <a:gdLst>
                <a:gd name="T0" fmla="*/ 245 w 246"/>
                <a:gd name="T1" fmla="*/ 19 h 746"/>
                <a:gd name="T2" fmla="*/ 225 w 246"/>
                <a:gd name="T3" fmla="*/ 403 h 746"/>
                <a:gd name="T4" fmla="*/ 144 w 246"/>
                <a:gd name="T5" fmla="*/ 664 h 746"/>
                <a:gd name="T6" fmla="*/ 142 w 246"/>
                <a:gd name="T7" fmla="*/ 689 h 746"/>
                <a:gd name="T8" fmla="*/ 118 w 246"/>
                <a:gd name="T9" fmla="*/ 735 h 746"/>
                <a:gd name="T10" fmla="*/ 34 w 246"/>
                <a:gd name="T11" fmla="*/ 719 h 746"/>
                <a:gd name="T12" fmla="*/ 72 w 246"/>
                <a:gd name="T13" fmla="*/ 562 h 746"/>
                <a:gd name="T14" fmla="*/ 106 w 246"/>
                <a:gd name="T15" fmla="*/ 136 h 746"/>
                <a:gd name="T16" fmla="*/ 14 w 246"/>
                <a:gd name="T17" fmla="*/ 63 h 746"/>
                <a:gd name="T18" fmla="*/ 0 w 246"/>
                <a:gd name="T19" fmla="*/ 4 h 746"/>
                <a:gd name="T20" fmla="*/ 245 w 246"/>
                <a:gd name="T21" fmla="*/ 19 h 7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6" h="746">
                  <a:moveTo>
                    <a:pt x="245" y="19"/>
                  </a:moveTo>
                  <a:cubicBezTo>
                    <a:pt x="245" y="19"/>
                    <a:pt x="246" y="333"/>
                    <a:pt x="225" y="403"/>
                  </a:cubicBezTo>
                  <a:cubicBezTo>
                    <a:pt x="204" y="473"/>
                    <a:pt x="149" y="649"/>
                    <a:pt x="144" y="664"/>
                  </a:cubicBezTo>
                  <a:cubicBezTo>
                    <a:pt x="144" y="664"/>
                    <a:pt x="144" y="681"/>
                    <a:pt x="142" y="689"/>
                  </a:cubicBezTo>
                  <a:cubicBezTo>
                    <a:pt x="141" y="698"/>
                    <a:pt x="127" y="729"/>
                    <a:pt x="118" y="735"/>
                  </a:cubicBezTo>
                  <a:cubicBezTo>
                    <a:pt x="109" y="742"/>
                    <a:pt x="47" y="746"/>
                    <a:pt x="34" y="719"/>
                  </a:cubicBezTo>
                  <a:cubicBezTo>
                    <a:pt x="34" y="719"/>
                    <a:pt x="61" y="607"/>
                    <a:pt x="72" y="562"/>
                  </a:cubicBezTo>
                  <a:cubicBezTo>
                    <a:pt x="83" y="517"/>
                    <a:pt x="111" y="238"/>
                    <a:pt x="106" y="136"/>
                  </a:cubicBezTo>
                  <a:cubicBezTo>
                    <a:pt x="106" y="136"/>
                    <a:pt x="24" y="91"/>
                    <a:pt x="14" y="63"/>
                  </a:cubicBezTo>
                  <a:cubicBezTo>
                    <a:pt x="5" y="38"/>
                    <a:pt x="0" y="8"/>
                    <a:pt x="0" y="4"/>
                  </a:cubicBezTo>
                  <a:cubicBezTo>
                    <a:pt x="0" y="0"/>
                    <a:pt x="245" y="19"/>
                    <a:pt x="245" y="19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7" name="Freeform 63"/>
            <p:cNvSpPr/>
            <p:nvPr userDrawn="1"/>
          </p:nvSpPr>
          <p:spPr bwMode="auto">
            <a:xfrm>
              <a:off x="2424113" y="1554163"/>
              <a:ext cx="957263" cy="1116013"/>
            </a:xfrm>
            <a:custGeom>
              <a:gdLst>
                <a:gd name="T0" fmla="*/ 97 w 604"/>
                <a:gd name="T1" fmla="*/ 650 h 703"/>
                <a:gd name="T2" fmla="*/ 94 w 604"/>
                <a:gd name="T3" fmla="*/ 384 h 703"/>
                <a:gd name="T4" fmla="*/ 28 w 604"/>
                <a:gd name="T5" fmla="*/ 102 h 703"/>
                <a:gd name="T6" fmla="*/ 82 w 604"/>
                <a:gd name="T7" fmla="*/ 102 h 703"/>
                <a:gd name="T8" fmla="*/ 167 w 604"/>
                <a:gd name="T9" fmla="*/ 106 h 703"/>
                <a:gd name="T10" fmla="*/ 234 w 604"/>
                <a:gd name="T11" fmla="*/ 113 h 703"/>
                <a:gd name="T12" fmla="*/ 390 w 604"/>
                <a:gd name="T13" fmla="*/ 196 h 703"/>
                <a:gd name="T14" fmla="*/ 529 w 604"/>
                <a:gd name="T15" fmla="*/ 20 h 703"/>
                <a:gd name="T16" fmla="*/ 602 w 604"/>
                <a:gd name="T17" fmla="*/ 30 h 703"/>
                <a:gd name="T18" fmla="*/ 482 w 604"/>
                <a:gd name="T19" fmla="*/ 258 h 703"/>
                <a:gd name="T20" fmla="*/ 313 w 604"/>
                <a:gd name="T21" fmla="*/ 267 h 703"/>
                <a:gd name="T22" fmla="*/ 374 w 604"/>
                <a:gd name="T23" fmla="*/ 666 h 703"/>
                <a:gd name="T24" fmla="*/ 97 w 604"/>
                <a:gd name="T25" fmla="*/ 650 h 70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04" h="703">
                  <a:moveTo>
                    <a:pt x="97" y="650"/>
                  </a:moveTo>
                  <a:cubicBezTo>
                    <a:pt x="97" y="650"/>
                    <a:pt x="125" y="491"/>
                    <a:pt x="94" y="384"/>
                  </a:cubicBezTo>
                  <a:cubicBezTo>
                    <a:pt x="63" y="276"/>
                    <a:pt x="0" y="152"/>
                    <a:pt x="28" y="102"/>
                  </a:cubicBezTo>
                  <a:cubicBezTo>
                    <a:pt x="28" y="102"/>
                    <a:pt x="52" y="96"/>
                    <a:pt x="82" y="102"/>
                  </a:cubicBezTo>
                  <a:cubicBezTo>
                    <a:pt x="112" y="108"/>
                    <a:pt x="167" y="106"/>
                    <a:pt x="167" y="106"/>
                  </a:cubicBezTo>
                  <a:cubicBezTo>
                    <a:pt x="167" y="106"/>
                    <a:pt x="221" y="109"/>
                    <a:pt x="234" y="113"/>
                  </a:cubicBezTo>
                  <a:cubicBezTo>
                    <a:pt x="248" y="116"/>
                    <a:pt x="336" y="187"/>
                    <a:pt x="390" y="196"/>
                  </a:cubicBezTo>
                  <a:cubicBezTo>
                    <a:pt x="443" y="205"/>
                    <a:pt x="518" y="41"/>
                    <a:pt x="529" y="20"/>
                  </a:cubicBezTo>
                  <a:cubicBezTo>
                    <a:pt x="540" y="0"/>
                    <a:pt x="600" y="11"/>
                    <a:pt x="602" y="30"/>
                  </a:cubicBezTo>
                  <a:cubicBezTo>
                    <a:pt x="604" y="50"/>
                    <a:pt x="546" y="224"/>
                    <a:pt x="482" y="258"/>
                  </a:cubicBezTo>
                  <a:cubicBezTo>
                    <a:pt x="418" y="291"/>
                    <a:pt x="313" y="267"/>
                    <a:pt x="313" y="267"/>
                  </a:cubicBezTo>
                  <a:cubicBezTo>
                    <a:pt x="313" y="267"/>
                    <a:pt x="394" y="482"/>
                    <a:pt x="374" y="666"/>
                  </a:cubicBezTo>
                  <a:cubicBezTo>
                    <a:pt x="374" y="666"/>
                    <a:pt x="227" y="703"/>
                    <a:pt x="97" y="65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8" name="Freeform 64"/>
            <p:cNvSpPr/>
            <p:nvPr userDrawn="1"/>
          </p:nvSpPr>
          <p:spPr bwMode="auto">
            <a:xfrm>
              <a:off x="2503488" y="1670050"/>
              <a:ext cx="219075" cy="93663"/>
            </a:xfrm>
            <a:custGeom>
              <a:gdLst>
                <a:gd name="T0" fmla="*/ 138 w 138"/>
                <a:gd name="T1" fmla="*/ 34 h 59"/>
                <a:gd name="T2" fmla="*/ 125 w 138"/>
                <a:gd name="T3" fmla="*/ 2 h 59"/>
                <a:gd name="T4" fmla="*/ 3 w 138"/>
                <a:gd name="T5" fmla="*/ 2 h 59"/>
                <a:gd name="T6" fmla="*/ 3 w 138"/>
                <a:gd name="T7" fmla="*/ 31 h 59"/>
                <a:gd name="T8" fmla="*/ 138 w 138"/>
                <a:gd name="T9" fmla="*/ 34 h 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8" h="59">
                  <a:moveTo>
                    <a:pt x="138" y="34"/>
                  </a:moveTo>
                  <a:cubicBezTo>
                    <a:pt x="138" y="34"/>
                    <a:pt x="129" y="4"/>
                    <a:pt x="125" y="2"/>
                  </a:cubicBezTo>
                  <a:cubicBezTo>
                    <a:pt x="121" y="0"/>
                    <a:pt x="30" y="13"/>
                    <a:pt x="3" y="2"/>
                  </a:cubicBezTo>
                  <a:cubicBezTo>
                    <a:pt x="3" y="2"/>
                    <a:pt x="0" y="18"/>
                    <a:pt x="3" y="31"/>
                  </a:cubicBezTo>
                  <a:cubicBezTo>
                    <a:pt x="3" y="31"/>
                    <a:pt x="35" y="59"/>
                    <a:pt x="138" y="34"/>
                  </a:cubicBezTo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9" name="Freeform 65"/>
            <p:cNvSpPr/>
            <p:nvPr userDrawn="1"/>
          </p:nvSpPr>
          <p:spPr bwMode="auto">
            <a:xfrm>
              <a:off x="2859088" y="1362075"/>
              <a:ext cx="265113" cy="392113"/>
            </a:xfrm>
            <a:custGeom>
              <a:gdLst>
                <a:gd name="T0" fmla="*/ 72 w 168"/>
                <a:gd name="T1" fmla="*/ 14 h 247"/>
                <a:gd name="T2" fmla="*/ 33 w 168"/>
                <a:gd name="T3" fmla="*/ 4 h 247"/>
                <a:gd name="T4" fmla="*/ 45 w 168"/>
                <a:gd name="T5" fmla="*/ 49 h 247"/>
                <a:gd name="T6" fmla="*/ 78 w 168"/>
                <a:gd name="T7" fmla="*/ 89 h 247"/>
                <a:gd name="T8" fmla="*/ 29 w 168"/>
                <a:gd name="T9" fmla="*/ 213 h 247"/>
                <a:gd name="T10" fmla="*/ 83 w 168"/>
                <a:gd name="T11" fmla="*/ 238 h 247"/>
                <a:gd name="T12" fmla="*/ 123 w 168"/>
                <a:gd name="T13" fmla="*/ 104 h 247"/>
                <a:gd name="T14" fmla="*/ 168 w 168"/>
                <a:gd name="T15" fmla="*/ 11 h 247"/>
                <a:gd name="T16" fmla="*/ 72 w 168"/>
                <a:gd name="T17" fmla="*/ 14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8" h="246">
                  <a:moveTo>
                    <a:pt x="72" y="14"/>
                  </a:moveTo>
                  <a:cubicBezTo>
                    <a:pt x="49" y="15"/>
                    <a:pt x="38" y="0"/>
                    <a:pt x="33" y="4"/>
                  </a:cubicBezTo>
                  <a:cubicBezTo>
                    <a:pt x="28" y="8"/>
                    <a:pt x="27" y="25"/>
                    <a:pt x="45" y="49"/>
                  </a:cubicBezTo>
                  <a:cubicBezTo>
                    <a:pt x="64" y="73"/>
                    <a:pt x="78" y="89"/>
                    <a:pt x="78" y="89"/>
                  </a:cubicBezTo>
                  <a:cubicBezTo>
                    <a:pt x="78" y="89"/>
                    <a:pt x="58" y="178"/>
                    <a:pt x="29" y="213"/>
                  </a:cubicBezTo>
                  <a:cubicBezTo>
                    <a:pt x="0" y="247"/>
                    <a:pt x="73" y="233"/>
                    <a:pt x="83" y="238"/>
                  </a:cubicBezTo>
                  <a:cubicBezTo>
                    <a:pt x="83" y="238"/>
                    <a:pt x="118" y="154"/>
                    <a:pt x="123" y="104"/>
                  </a:cubicBezTo>
                  <a:cubicBezTo>
                    <a:pt x="123" y="104"/>
                    <a:pt x="164" y="26"/>
                    <a:pt x="168" y="11"/>
                  </a:cubicBezTo>
                  <a:cubicBezTo>
                    <a:pt x="136" y="14"/>
                    <a:pt x="104" y="12"/>
                    <a:pt x="72" y="14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0" name="Freeform 66"/>
            <p:cNvSpPr/>
            <p:nvPr userDrawn="1"/>
          </p:nvSpPr>
          <p:spPr bwMode="auto">
            <a:xfrm>
              <a:off x="2508251" y="1582738"/>
              <a:ext cx="538163" cy="447675"/>
            </a:xfrm>
            <a:custGeom>
              <a:gdLst>
                <a:gd name="T0" fmla="*/ 338 w 340"/>
                <a:gd name="T1" fmla="*/ 31 h 282"/>
                <a:gd name="T2" fmla="*/ 265 w 340"/>
                <a:gd name="T3" fmla="*/ 21 h 282"/>
                <a:gd name="T4" fmla="*/ 126 w 340"/>
                <a:gd name="T5" fmla="*/ 196 h 282"/>
                <a:gd name="T6" fmla="*/ 0 w 340"/>
                <a:gd name="T7" fmla="*/ 131 h 282"/>
                <a:gd name="T8" fmla="*/ 27 w 340"/>
                <a:gd name="T9" fmla="*/ 183 h 282"/>
                <a:gd name="T10" fmla="*/ 70 w 340"/>
                <a:gd name="T11" fmla="*/ 271 h 282"/>
                <a:gd name="T12" fmla="*/ 218 w 340"/>
                <a:gd name="T13" fmla="*/ 258 h 282"/>
                <a:gd name="T14" fmla="*/ 338 w 340"/>
                <a:gd name="T15" fmla="*/ 31 h 28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40" h="282">
                  <a:moveTo>
                    <a:pt x="338" y="31"/>
                  </a:moveTo>
                  <a:cubicBezTo>
                    <a:pt x="336" y="11"/>
                    <a:pt x="277" y="0"/>
                    <a:pt x="265" y="21"/>
                  </a:cubicBezTo>
                  <a:cubicBezTo>
                    <a:pt x="254" y="41"/>
                    <a:pt x="180" y="206"/>
                    <a:pt x="126" y="196"/>
                  </a:cubicBezTo>
                  <a:cubicBezTo>
                    <a:pt x="88" y="190"/>
                    <a:pt x="34" y="153"/>
                    <a:pt x="0" y="131"/>
                  </a:cubicBezTo>
                  <a:cubicBezTo>
                    <a:pt x="9" y="148"/>
                    <a:pt x="17" y="166"/>
                    <a:pt x="27" y="183"/>
                  </a:cubicBezTo>
                  <a:cubicBezTo>
                    <a:pt x="44" y="211"/>
                    <a:pt x="58" y="241"/>
                    <a:pt x="70" y="271"/>
                  </a:cubicBezTo>
                  <a:cubicBezTo>
                    <a:pt x="103" y="276"/>
                    <a:pt x="171" y="282"/>
                    <a:pt x="218" y="258"/>
                  </a:cubicBezTo>
                  <a:cubicBezTo>
                    <a:pt x="282" y="224"/>
                    <a:pt x="340" y="50"/>
                    <a:pt x="338" y="31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1" name="Freeform 67"/>
            <p:cNvSpPr/>
            <p:nvPr userDrawn="1"/>
          </p:nvSpPr>
          <p:spPr bwMode="auto">
            <a:xfrm>
              <a:off x="2451101" y="1036638"/>
              <a:ext cx="415925" cy="622300"/>
            </a:xfrm>
            <a:custGeom>
              <a:gdLst>
                <a:gd name="T0" fmla="*/ 192 w 262"/>
                <a:gd name="T1" fmla="*/ 105 h 392"/>
                <a:gd name="T2" fmla="*/ 214 w 262"/>
                <a:gd name="T3" fmla="*/ 222 h 392"/>
                <a:gd name="T4" fmla="*/ 247 w 262"/>
                <a:gd name="T5" fmla="*/ 320 h 392"/>
                <a:gd name="T6" fmla="*/ 93 w 262"/>
                <a:gd name="T7" fmla="*/ 362 h 392"/>
                <a:gd name="T8" fmla="*/ 5 w 262"/>
                <a:gd name="T9" fmla="*/ 143 h 392"/>
                <a:gd name="T10" fmla="*/ 192 w 262"/>
                <a:gd name="T11" fmla="*/ 105 h 39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62" h="392">
                  <a:moveTo>
                    <a:pt x="192" y="105"/>
                  </a:moveTo>
                  <a:cubicBezTo>
                    <a:pt x="192" y="105"/>
                    <a:pt x="193" y="153"/>
                    <a:pt x="214" y="222"/>
                  </a:cubicBezTo>
                  <a:cubicBezTo>
                    <a:pt x="236" y="292"/>
                    <a:pt x="244" y="305"/>
                    <a:pt x="247" y="320"/>
                  </a:cubicBezTo>
                  <a:cubicBezTo>
                    <a:pt x="262" y="392"/>
                    <a:pt x="129" y="390"/>
                    <a:pt x="93" y="362"/>
                  </a:cubicBezTo>
                  <a:cubicBezTo>
                    <a:pt x="57" y="334"/>
                    <a:pt x="11" y="175"/>
                    <a:pt x="5" y="143"/>
                  </a:cubicBezTo>
                  <a:cubicBezTo>
                    <a:pt x="0" y="111"/>
                    <a:pt x="141" y="0"/>
                    <a:pt x="192" y="105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2" name="Freeform 68"/>
            <p:cNvSpPr/>
            <p:nvPr userDrawn="1"/>
          </p:nvSpPr>
          <p:spPr bwMode="auto">
            <a:xfrm>
              <a:off x="2293938" y="965200"/>
              <a:ext cx="590550" cy="644525"/>
            </a:xfrm>
            <a:custGeom>
              <a:gdLst>
                <a:gd name="T0" fmla="*/ 169 w 372"/>
                <a:gd name="T1" fmla="*/ 323 h 406"/>
                <a:gd name="T2" fmla="*/ 187 w 372"/>
                <a:gd name="T3" fmla="*/ 233 h 406"/>
                <a:gd name="T4" fmla="*/ 184 w 372"/>
                <a:gd name="T5" fmla="*/ 190 h 406"/>
                <a:gd name="T6" fmla="*/ 220 w 372"/>
                <a:gd name="T7" fmla="*/ 163 h 406"/>
                <a:gd name="T8" fmla="*/ 262 w 372"/>
                <a:gd name="T9" fmla="*/ 158 h 406"/>
                <a:gd name="T10" fmla="*/ 312 w 372"/>
                <a:gd name="T11" fmla="*/ 152 h 406"/>
                <a:gd name="T12" fmla="*/ 303 w 372"/>
                <a:gd name="T13" fmla="*/ 44 h 406"/>
                <a:gd name="T14" fmla="*/ 185 w 372"/>
                <a:gd name="T15" fmla="*/ 22 h 406"/>
                <a:gd name="T16" fmla="*/ 69 w 372"/>
                <a:gd name="T17" fmla="*/ 138 h 406"/>
                <a:gd name="T18" fmla="*/ 64 w 372"/>
                <a:gd name="T19" fmla="*/ 116 h 406"/>
                <a:gd name="T20" fmla="*/ 63 w 372"/>
                <a:gd name="T21" fmla="*/ 139 h 406"/>
                <a:gd name="T22" fmla="*/ 40 w 372"/>
                <a:gd name="T23" fmla="*/ 137 h 406"/>
                <a:gd name="T24" fmla="*/ 58 w 372"/>
                <a:gd name="T25" fmla="*/ 154 h 406"/>
                <a:gd name="T26" fmla="*/ 76 w 372"/>
                <a:gd name="T27" fmla="*/ 308 h 406"/>
                <a:gd name="T28" fmla="*/ 142 w 372"/>
                <a:gd name="T29" fmla="*/ 381 h 406"/>
                <a:gd name="T30" fmla="*/ 162 w 372"/>
                <a:gd name="T31" fmla="*/ 374 h 406"/>
                <a:gd name="T32" fmla="*/ 179 w 372"/>
                <a:gd name="T33" fmla="*/ 391 h 406"/>
                <a:gd name="T34" fmla="*/ 169 w 372"/>
                <a:gd name="T35" fmla="*/ 323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72" h="406">
                  <a:moveTo>
                    <a:pt x="169" y="323"/>
                  </a:moveTo>
                  <a:cubicBezTo>
                    <a:pt x="169" y="323"/>
                    <a:pt x="205" y="299"/>
                    <a:pt x="187" y="233"/>
                  </a:cubicBezTo>
                  <a:cubicBezTo>
                    <a:pt x="181" y="209"/>
                    <a:pt x="184" y="190"/>
                    <a:pt x="184" y="190"/>
                  </a:cubicBezTo>
                  <a:cubicBezTo>
                    <a:pt x="184" y="190"/>
                    <a:pt x="176" y="204"/>
                    <a:pt x="220" y="163"/>
                  </a:cubicBezTo>
                  <a:cubicBezTo>
                    <a:pt x="227" y="156"/>
                    <a:pt x="244" y="157"/>
                    <a:pt x="262" y="158"/>
                  </a:cubicBezTo>
                  <a:cubicBezTo>
                    <a:pt x="281" y="160"/>
                    <a:pt x="301" y="161"/>
                    <a:pt x="312" y="152"/>
                  </a:cubicBezTo>
                  <a:cubicBezTo>
                    <a:pt x="334" y="136"/>
                    <a:pt x="372" y="66"/>
                    <a:pt x="303" y="44"/>
                  </a:cubicBezTo>
                  <a:cubicBezTo>
                    <a:pt x="232" y="20"/>
                    <a:pt x="154" y="0"/>
                    <a:pt x="185" y="22"/>
                  </a:cubicBezTo>
                  <a:cubicBezTo>
                    <a:pt x="305" y="104"/>
                    <a:pt x="110" y="83"/>
                    <a:pt x="69" y="138"/>
                  </a:cubicBezTo>
                  <a:cubicBezTo>
                    <a:pt x="69" y="138"/>
                    <a:pt x="75" y="116"/>
                    <a:pt x="64" y="116"/>
                  </a:cubicBezTo>
                  <a:cubicBezTo>
                    <a:pt x="43" y="115"/>
                    <a:pt x="63" y="139"/>
                    <a:pt x="63" y="139"/>
                  </a:cubicBezTo>
                  <a:cubicBezTo>
                    <a:pt x="63" y="139"/>
                    <a:pt x="49" y="120"/>
                    <a:pt x="40" y="137"/>
                  </a:cubicBezTo>
                  <a:cubicBezTo>
                    <a:pt x="32" y="153"/>
                    <a:pt x="58" y="154"/>
                    <a:pt x="58" y="154"/>
                  </a:cubicBezTo>
                  <a:cubicBezTo>
                    <a:pt x="58" y="154"/>
                    <a:pt x="0" y="230"/>
                    <a:pt x="76" y="308"/>
                  </a:cubicBezTo>
                  <a:cubicBezTo>
                    <a:pt x="76" y="308"/>
                    <a:pt x="140" y="367"/>
                    <a:pt x="142" y="381"/>
                  </a:cubicBezTo>
                  <a:cubicBezTo>
                    <a:pt x="144" y="394"/>
                    <a:pt x="162" y="374"/>
                    <a:pt x="162" y="374"/>
                  </a:cubicBezTo>
                  <a:cubicBezTo>
                    <a:pt x="162" y="374"/>
                    <a:pt x="149" y="406"/>
                    <a:pt x="179" y="391"/>
                  </a:cubicBezTo>
                  <a:cubicBezTo>
                    <a:pt x="228" y="364"/>
                    <a:pt x="169" y="323"/>
                    <a:pt x="169" y="323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3" name="Freeform 69"/>
            <p:cNvSpPr/>
            <p:nvPr userDrawn="1"/>
          </p:nvSpPr>
          <p:spPr bwMode="auto">
            <a:xfrm>
              <a:off x="2489201" y="1387475"/>
              <a:ext cx="134938" cy="138113"/>
            </a:xfrm>
            <a:custGeom>
              <a:gdLst>
                <a:gd name="T0" fmla="*/ 66 w 85"/>
                <a:gd name="T1" fmla="*/ 18 h 87"/>
                <a:gd name="T2" fmla="*/ 22 w 85"/>
                <a:gd name="T3" fmla="*/ 14 h 87"/>
                <a:gd name="T4" fmla="*/ 76 w 85"/>
                <a:gd name="T5" fmla="*/ 51 h 87"/>
                <a:gd name="T6" fmla="*/ 66 w 85"/>
                <a:gd name="T7" fmla="*/ 1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5" h="87">
                  <a:moveTo>
                    <a:pt x="66" y="18"/>
                  </a:moveTo>
                  <a:cubicBezTo>
                    <a:pt x="66" y="18"/>
                    <a:pt x="45" y="0"/>
                    <a:pt x="22" y="14"/>
                  </a:cubicBezTo>
                  <a:cubicBezTo>
                    <a:pt x="0" y="29"/>
                    <a:pt x="30" y="87"/>
                    <a:pt x="76" y="51"/>
                  </a:cubicBezTo>
                  <a:cubicBezTo>
                    <a:pt x="76" y="51"/>
                    <a:pt x="85" y="42"/>
                    <a:pt x="66" y="1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4" name="Freeform 70"/>
            <p:cNvSpPr/>
            <p:nvPr userDrawn="1"/>
          </p:nvSpPr>
          <p:spPr bwMode="auto">
            <a:xfrm>
              <a:off x="2513013" y="1408113"/>
              <a:ext cx="15875" cy="26988"/>
            </a:xfrm>
            <a:custGeom>
              <a:gdLst>
                <a:gd name="T0" fmla="*/ 10 w 10"/>
                <a:gd name="T1" fmla="*/ 0 h 17"/>
                <a:gd name="T2" fmla="*/ 7 w 10"/>
                <a:gd name="T3" fmla="*/ 1 h 17"/>
                <a:gd name="T4" fmla="*/ 0 w 10"/>
                <a:gd name="T5" fmla="*/ 17 h 17"/>
                <a:gd name="T6" fmla="*/ 7 w 10"/>
                <a:gd name="T7" fmla="*/ 1 h 17"/>
                <a:gd name="T8" fmla="*/ 10 w 10"/>
                <a:gd name="T9" fmla="*/ 0 h 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" h="17">
                  <a:moveTo>
                    <a:pt x="10" y="0"/>
                  </a:moveTo>
                  <a:cubicBezTo>
                    <a:pt x="9" y="0"/>
                    <a:pt x="8" y="1"/>
                    <a:pt x="7" y="1"/>
                  </a:cubicBezTo>
                  <a:cubicBezTo>
                    <a:pt x="2" y="5"/>
                    <a:pt x="0" y="10"/>
                    <a:pt x="0" y="17"/>
                  </a:cubicBezTo>
                  <a:cubicBezTo>
                    <a:pt x="0" y="10"/>
                    <a:pt x="2" y="5"/>
                    <a:pt x="7" y="1"/>
                  </a:cubicBezTo>
                  <a:cubicBezTo>
                    <a:pt x="8" y="1"/>
                    <a:pt x="9" y="0"/>
                    <a:pt x="10" y="0"/>
                  </a:cubicBezTo>
                </a:path>
              </a:pathLst>
            </a:custGeom>
            <a:solidFill>
              <a:srgbClr val="603C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5" name="Freeform 71"/>
            <p:cNvSpPr>
              <a:spLocks noEditPoints="1"/>
            </p:cNvSpPr>
            <p:nvPr userDrawn="1"/>
          </p:nvSpPr>
          <p:spPr bwMode="auto">
            <a:xfrm>
              <a:off x="2513013" y="1401763"/>
              <a:ext cx="106363" cy="84138"/>
            </a:xfrm>
            <a:custGeom>
              <a:gdLst>
                <a:gd name="T0" fmla="*/ 33 w 67"/>
                <a:gd name="T1" fmla="*/ 43 h 53"/>
                <a:gd name="T2" fmla="*/ 11 w 67"/>
                <a:gd name="T3" fmla="*/ 22 h 53"/>
                <a:gd name="T4" fmla="*/ 46 w 67"/>
                <a:gd name="T5" fmla="*/ 37 h 53"/>
                <a:gd name="T6" fmla="*/ 56 w 67"/>
                <a:gd name="T7" fmla="*/ 36 h 53"/>
                <a:gd name="T8" fmla="*/ 33 w 67"/>
                <a:gd name="T9" fmla="*/ 43 h 53"/>
                <a:gd name="T10" fmla="*/ 25 w 67"/>
                <a:gd name="T11" fmla="*/ 0 h 53"/>
                <a:gd name="T12" fmla="*/ 10 w 67"/>
                <a:gd name="T13" fmla="*/ 4 h 53"/>
                <a:gd name="T14" fmla="*/ 7 w 67"/>
                <a:gd name="T15" fmla="*/ 5 h 53"/>
                <a:gd name="T16" fmla="*/ 0 w 67"/>
                <a:gd name="T17" fmla="*/ 21 h 53"/>
                <a:gd name="T18" fmla="*/ 32 w 67"/>
                <a:gd name="T19" fmla="*/ 53 h 53"/>
                <a:gd name="T20" fmla="*/ 61 w 67"/>
                <a:gd name="T21" fmla="*/ 42 h 53"/>
                <a:gd name="T22" fmla="*/ 61 w 67"/>
                <a:gd name="T23" fmla="*/ 42 h 53"/>
                <a:gd name="T24" fmla="*/ 61 w 67"/>
                <a:gd name="T25" fmla="*/ 42 h 53"/>
                <a:gd name="T26" fmla="*/ 59 w 67"/>
                <a:gd name="T27" fmla="*/ 21 h 53"/>
                <a:gd name="T28" fmla="*/ 59 w 67"/>
                <a:gd name="T29" fmla="*/ 21 h 53"/>
                <a:gd name="T30" fmla="*/ 45 w 67"/>
                <a:gd name="T31" fmla="*/ 27 h 53"/>
                <a:gd name="T32" fmla="*/ 35 w 67"/>
                <a:gd name="T33" fmla="*/ 24 h 53"/>
                <a:gd name="T34" fmla="*/ 28 w 67"/>
                <a:gd name="T35" fmla="*/ 4 h 53"/>
                <a:gd name="T36" fmla="*/ 29 w 67"/>
                <a:gd name="T37" fmla="*/ 0 h 53"/>
                <a:gd name="T38" fmla="*/ 25 w 67"/>
                <a:gd name="T39" fmla="*/ 0 h 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67" h="52">
                  <a:moveTo>
                    <a:pt x="33" y="43"/>
                  </a:moveTo>
                  <a:cubicBezTo>
                    <a:pt x="14" y="43"/>
                    <a:pt x="11" y="22"/>
                    <a:pt x="11" y="22"/>
                  </a:cubicBezTo>
                  <a:cubicBezTo>
                    <a:pt x="19" y="34"/>
                    <a:pt x="35" y="37"/>
                    <a:pt x="46" y="37"/>
                  </a:cubicBezTo>
                  <a:cubicBezTo>
                    <a:pt x="52" y="37"/>
                    <a:pt x="56" y="36"/>
                    <a:pt x="56" y="36"/>
                  </a:cubicBezTo>
                  <a:cubicBezTo>
                    <a:pt x="47" y="41"/>
                    <a:pt x="39" y="43"/>
                    <a:pt x="33" y="43"/>
                  </a:cubicBezTo>
                  <a:moveTo>
                    <a:pt x="25" y="0"/>
                  </a:moveTo>
                  <a:cubicBezTo>
                    <a:pt x="21" y="0"/>
                    <a:pt x="15" y="1"/>
                    <a:pt x="10" y="4"/>
                  </a:cubicBezTo>
                  <a:cubicBezTo>
                    <a:pt x="9" y="4"/>
                    <a:pt x="8" y="5"/>
                    <a:pt x="7" y="5"/>
                  </a:cubicBezTo>
                  <a:cubicBezTo>
                    <a:pt x="2" y="9"/>
                    <a:pt x="0" y="14"/>
                    <a:pt x="0" y="21"/>
                  </a:cubicBezTo>
                  <a:cubicBezTo>
                    <a:pt x="0" y="35"/>
                    <a:pt x="13" y="53"/>
                    <a:pt x="32" y="53"/>
                  </a:cubicBezTo>
                  <a:cubicBezTo>
                    <a:pt x="41" y="53"/>
                    <a:pt x="51" y="50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7" y="36"/>
                    <a:pt x="59" y="21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4" y="25"/>
                    <a:pt x="50" y="27"/>
                    <a:pt x="45" y="27"/>
                  </a:cubicBezTo>
                  <a:cubicBezTo>
                    <a:pt x="41" y="27"/>
                    <a:pt x="38" y="26"/>
                    <a:pt x="35" y="24"/>
                  </a:cubicBezTo>
                  <a:cubicBezTo>
                    <a:pt x="28" y="19"/>
                    <a:pt x="27" y="12"/>
                    <a:pt x="28" y="4"/>
                  </a:cubicBezTo>
                  <a:cubicBezTo>
                    <a:pt x="28" y="3"/>
                    <a:pt x="28" y="1"/>
                    <a:pt x="29" y="0"/>
                  </a:cubicBezTo>
                  <a:cubicBezTo>
                    <a:pt x="28" y="0"/>
                    <a:pt x="27" y="0"/>
                    <a:pt x="25" y="0"/>
                  </a:cubicBezTo>
                </a:path>
              </a:pathLst>
            </a:custGeom>
            <a:solidFill>
              <a:srgbClr val="F7F3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6" name="Freeform 72"/>
            <p:cNvSpPr/>
            <p:nvPr userDrawn="1"/>
          </p:nvSpPr>
          <p:spPr bwMode="auto">
            <a:xfrm>
              <a:off x="2530476" y="1436688"/>
              <a:ext cx="71438" cy="33338"/>
            </a:xfrm>
            <a:custGeom>
              <a:gdLst>
                <a:gd name="T0" fmla="*/ 0 w 45"/>
                <a:gd name="T1" fmla="*/ 0 h 21"/>
                <a:gd name="T2" fmla="*/ 22 w 45"/>
                <a:gd name="T3" fmla="*/ 21 h 21"/>
                <a:gd name="T4" fmla="*/ 45 w 45"/>
                <a:gd name="T5" fmla="*/ 14 h 21"/>
                <a:gd name="T6" fmla="*/ 35 w 45"/>
                <a:gd name="T7" fmla="*/ 15 h 21"/>
                <a:gd name="T8" fmla="*/ 0 w 45"/>
                <a:gd name="T9" fmla="*/ 0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21">
                  <a:moveTo>
                    <a:pt x="0" y="0"/>
                  </a:moveTo>
                  <a:cubicBezTo>
                    <a:pt x="0" y="0"/>
                    <a:pt x="3" y="21"/>
                    <a:pt x="22" y="21"/>
                  </a:cubicBezTo>
                  <a:cubicBezTo>
                    <a:pt x="28" y="21"/>
                    <a:pt x="36" y="19"/>
                    <a:pt x="45" y="14"/>
                  </a:cubicBezTo>
                  <a:cubicBezTo>
                    <a:pt x="45" y="14"/>
                    <a:pt x="41" y="15"/>
                    <a:pt x="35" y="15"/>
                  </a:cubicBezTo>
                  <a:cubicBezTo>
                    <a:pt x="24" y="15"/>
                    <a:pt x="8" y="12"/>
                    <a:pt x="0" y="0"/>
                  </a:cubicBezTo>
                </a:path>
              </a:pathLst>
            </a:custGeom>
            <a:solidFill>
              <a:srgbClr val="F4EE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7" name="Freeform 73"/>
            <p:cNvSpPr/>
            <p:nvPr userDrawn="1"/>
          </p:nvSpPr>
          <p:spPr bwMode="auto">
            <a:xfrm>
              <a:off x="2630488" y="1231900"/>
              <a:ext cx="100013" cy="109538"/>
            </a:xfrm>
            <a:custGeom>
              <a:gdLst>
                <a:gd name="T0" fmla="*/ 56 w 63"/>
                <a:gd name="T1" fmla="*/ 7 h 69"/>
                <a:gd name="T2" fmla="*/ 54 w 63"/>
                <a:gd name="T3" fmla="*/ 28 h 69"/>
                <a:gd name="T4" fmla="*/ 15 w 63"/>
                <a:gd name="T5" fmla="*/ 48 h 69"/>
                <a:gd name="T6" fmla="*/ 40 w 63"/>
                <a:gd name="T7" fmla="*/ 19 h 69"/>
                <a:gd name="T8" fmla="*/ 56 w 63"/>
                <a:gd name="T9" fmla="*/ 7 h 6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2" h="69">
                  <a:moveTo>
                    <a:pt x="56" y="7"/>
                  </a:moveTo>
                  <a:cubicBezTo>
                    <a:pt x="56" y="7"/>
                    <a:pt x="63" y="16"/>
                    <a:pt x="54" y="28"/>
                  </a:cubicBezTo>
                  <a:cubicBezTo>
                    <a:pt x="46" y="40"/>
                    <a:pt x="26" y="27"/>
                    <a:pt x="15" y="48"/>
                  </a:cubicBezTo>
                  <a:cubicBezTo>
                    <a:pt x="5" y="69"/>
                    <a:pt x="0" y="29"/>
                    <a:pt x="40" y="19"/>
                  </a:cubicBezTo>
                  <a:cubicBezTo>
                    <a:pt x="40" y="19"/>
                    <a:pt x="43" y="0"/>
                    <a:pt x="56" y="7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8" name="Freeform 74"/>
            <p:cNvSpPr/>
            <p:nvPr userDrawn="1"/>
          </p:nvSpPr>
          <p:spPr bwMode="auto">
            <a:xfrm>
              <a:off x="2705101" y="1335088"/>
              <a:ext cx="44450" cy="25400"/>
            </a:xfrm>
            <a:custGeom>
              <a:gdLst>
                <a:gd name="T0" fmla="*/ 28 w 28"/>
                <a:gd name="T1" fmla="*/ 0 h 16"/>
                <a:gd name="T2" fmla="*/ 27 w 28"/>
                <a:gd name="T3" fmla="*/ 1 h 16"/>
                <a:gd name="T4" fmla="*/ 27 w 28"/>
                <a:gd name="T5" fmla="*/ 1 h 16"/>
                <a:gd name="T6" fmla="*/ 27 w 28"/>
                <a:gd name="T7" fmla="*/ 1 h 16"/>
                <a:gd name="T8" fmla="*/ 16 w 28"/>
                <a:gd name="T9" fmla="*/ 7 h 16"/>
                <a:gd name="T10" fmla="*/ 0 w 28"/>
                <a:gd name="T11" fmla="*/ 8 h 16"/>
                <a:gd name="T12" fmla="*/ 16 w 28"/>
                <a:gd name="T13" fmla="*/ 10 h 16"/>
                <a:gd name="T14" fmla="*/ 18 w 28"/>
                <a:gd name="T15" fmla="*/ 9 h 16"/>
                <a:gd name="T16" fmla="*/ 16 w 28"/>
                <a:gd name="T17" fmla="*/ 10 h 16"/>
                <a:gd name="T18" fmla="*/ 1 w 28"/>
                <a:gd name="T19" fmla="*/ 13 h 16"/>
                <a:gd name="T20" fmla="*/ 16 w 28"/>
                <a:gd name="T21" fmla="*/ 13 h 16"/>
                <a:gd name="T22" fmla="*/ 26 w 28"/>
                <a:gd name="T23" fmla="*/ 3 h 16"/>
                <a:gd name="T24" fmla="*/ 28 w 28"/>
                <a:gd name="T25" fmla="*/ 0 h 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8" h="16">
                  <a:moveTo>
                    <a:pt x="28" y="0"/>
                  </a:moveTo>
                  <a:cubicBezTo>
                    <a:pt x="28" y="0"/>
                    <a:pt x="28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5" y="3"/>
                    <a:pt x="21" y="6"/>
                    <a:pt x="16" y="7"/>
                  </a:cubicBezTo>
                  <a:cubicBezTo>
                    <a:pt x="8" y="10"/>
                    <a:pt x="0" y="8"/>
                    <a:pt x="0" y="8"/>
                  </a:cubicBezTo>
                  <a:cubicBezTo>
                    <a:pt x="0" y="8"/>
                    <a:pt x="8" y="12"/>
                    <a:pt x="16" y="10"/>
                  </a:cubicBezTo>
                  <a:cubicBezTo>
                    <a:pt x="16" y="10"/>
                    <a:pt x="17" y="9"/>
                    <a:pt x="18" y="9"/>
                  </a:cubicBezTo>
                  <a:cubicBezTo>
                    <a:pt x="17" y="10"/>
                    <a:pt x="16" y="10"/>
                    <a:pt x="16" y="10"/>
                  </a:cubicBezTo>
                  <a:cubicBezTo>
                    <a:pt x="9" y="14"/>
                    <a:pt x="1" y="13"/>
                    <a:pt x="1" y="13"/>
                  </a:cubicBezTo>
                  <a:cubicBezTo>
                    <a:pt x="1" y="13"/>
                    <a:pt x="9" y="16"/>
                    <a:pt x="16" y="13"/>
                  </a:cubicBezTo>
                  <a:cubicBezTo>
                    <a:pt x="22" y="10"/>
                    <a:pt x="25" y="5"/>
                    <a:pt x="26" y="3"/>
                  </a:cubicBezTo>
                  <a:cubicBezTo>
                    <a:pt x="27" y="1"/>
                    <a:pt x="28" y="0"/>
                    <a:pt x="28" y="0"/>
                  </a:cubicBezTo>
                </a:path>
              </a:pathLst>
            </a:custGeom>
            <a:solidFill>
              <a:srgbClr val="52718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9" name="Freeform 75"/>
            <p:cNvSpPr/>
            <p:nvPr userDrawn="1"/>
          </p:nvSpPr>
          <p:spPr bwMode="auto">
            <a:xfrm>
              <a:off x="2744788" y="1470025"/>
              <a:ext cx="46038" cy="23813"/>
            </a:xfrm>
            <a:custGeom>
              <a:gdLst>
                <a:gd name="T0" fmla="*/ 0 w 29"/>
                <a:gd name="T1" fmla="*/ 0 h 15"/>
                <a:gd name="T2" fmla="*/ 5 w 29"/>
                <a:gd name="T3" fmla="*/ 4 h 15"/>
                <a:gd name="T4" fmla="*/ 9 w 29"/>
                <a:gd name="T5" fmla="*/ 7 h 15"/>
                <a:gd name="T6" fmla="*/ 12 w 29"/>
                <a:gd name="T7" fmla="*/ 8 h 15"/>
                <a:gd name="T8" fmla="*/ 14 w 29"/>
                <a:gd name="T9" fmla="*/ 9 h 15"/>
                <a:gd name="T10" fmla="*/ 17 w 29"/>
                <a:gd name="T11" fmla="*/ 10 h 15"/>
                <a:gd name="T12" fmla="*/ 18 w 29"/>
                <a:gd name="T13" fmla="*/ 10 h 15"/>
                <a:gd name="T14" fmla="*/ 20 w 29"/>
                <a:gd name="T15" fmla="*/ 9 h 15"/>
                <a:gd name="T16" fmla="*/ 22 w 29"/>
                <a:gd name="T17" fmla="*/ 9 h 15"/>
                <a:gd name="T18" fmla="*/ 24 w 29"/>
                <a:gd name="T19" fmla="*/ 8 h 15"/>
                <a:gd name="T20" fmla="*/ 26 w 29"/>
                <a:gd name="T21" fmla="*/ 7 h 15"/>
                <a:gd name="T22" fmla="*/ 28 w 29"/>
                <a:gd name="T23" fmla="*/ 6 h 15"/>
                <a:gd name="T24" fmla="*/ 29 w 29"/>
                <a:gd name="T25" fmla="*/ 5 h 15"/>
                <a:gd name="T26" fmla="*/ 29 w 29"/>
                <a:gd name="T27" fmla="*/ 6 h 15"/>
                <a:gd name="T28" fmla="*/ 26 w 29"/>
                <a:gd name="T29" fmla="*/ 10 h 15"/>
                <a:gd name="T30" fmla="*/ 24 w 29"/>
                <a:gd name="T31" fmla="*/ 12 h 15"/>
                <a:gd name="T32" fmla="*/ 21 w 29"/>
                <a:gd name="T33" fmla="*/ 14 h 15"/>
                <a:gd name="T34" fmla="*/ 19 w 29"/>
                <a:gd name="T35" fmla="*/ 14 h 15"/>
                <a:gd name="T36" fmla="*/ 17 w 29"/>
                <a:gd name="T37" fmla="*/ 14 h 15"/>
                <a:gd name="T38" fmla="*/ 13 w 29"/>
                <a:gd name="T39" fmla="*/ 14 h 15"/>
                <a:gd name="T40" fmla="*/ 10 w 29"/>
                <a:gd name="T41" fmla="*/ 12 h 15"/>
                <a:gd name="T42" fmla="*/ 7 w 29"/>
                <a:gd name="T43" fmla="*/ 10 h 15"/>
                <a:gd name="T44" fmla="*/ 4 w 29"/>
                <a:gd name="T45" fmla="*/ 8 h 15"/>
                <a:gd name="T46" fmla="*/ 3 w 29"/>
                <a:gd name="T47" fmla="*/ 6 h 15"/>
                <a:gd name="T48" fmla="*/ 0 w 29"/>
                <a:gd name="T49" fmla="*/ 0 h 1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8" h="15">
                  <a:moveTo>
                    <a:pt x="0" y="0"/>
                  </a:moveTo>
                  <a:cubicBezTo>
                    <a:pt x="0" y="0"/>
                    <a:pt x="2" y="2"/>
                    <a:pt x="5" y="4"/>
                  </a:cubicBezTo>
                  <a:cubicBezTo>
                    <a:pt x="6" y="5"/>
                    <a:pt x="8" y="6"/>
                    <a:pt x="9" y="7"/>
                  </a:cubicBezTo>
                  <a:cubicBezTo>
                    <a:pt x="10" y="7"/>
                    <a:pt x="11" y="8"/>
                    <a:pt x="12" y="8"/>
                  </a:cubicBezTo>
                  <a:cubicBezTo>
                    <a:pt x="13" y="9"/>
                    <a:pt x="14" y="9"/>
                    <a:pt x="14" y="9"/>
                  </a:cubicBezTo>
                  <a:cubicBezTo>
                    <a:pt x="15" y="9"/>
                    <a:pt x="16" y="10"/>
                    <a:pt x="17" y="10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20" y="9"/>
                    <a:pt x="20" y="9"/>
                    <a:pt x="20" y="9"/>
                  </a:cubicBezTo>
                  <a:cubicBezTo>
                    <a:pt x="21" y="9"/>
                    <a:pt x="21" y="9"/>
                    <a:pt x="22" y="9"/>
                  </a:cubicBezTo>
                  <a:cubicBezTo>
                    <a:pt x="23" y="9"/>
                    <a:pt x="24" y="8"/>
                    <a:pt x="24" y="8"/>
                  </a:cubicBezTo>
                  <a:cubicBezTo>
                    <a:pt x="25" y="7"/>
                    <a:pt x="26" y="7"/>
                    <a:pt x="26" y="7"/>
                  </a:cubicBezTo>
                  <a:cubicBezTo>
                    <a:pt x="27" y="6"/>
                    <a:pt x="27" y="6"/>
                    <a:pt x="28" y="6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29" y="5"/>
                    <a:pt x="29" y="6"/>
                    <a:pt x="29" y="6"/>
                  </a:cubicBezTo>
                  <a:cubicBezTo>
                    <a:pt x="28" y="7"/>
                    <a:pt x="28" y="9"/>
                    <a:pt x="26" y="10"/>
                  </a:cubicBezTo>
                  <a:cubicBezTo>
                    <a:pt x="26" y="11"/>
                    <a:pt x="25" y="12"/>
                    <a:pt x="24" y="12"/>
                  </a:cubicBezTo>
                  <a:cubicBezTo>
                    <a:pt x="23" y="13"/>
                    <a:pt x="22" y="13"/>
                    <a:pt x="21" y="14"/>
                  </a:cubicBezTo>
                  <a:cubicBezTo>
                    <a:pt x="20" y="14"/>
                    <a:pt x="20" y="14"/>
                    <a:pt x="19" y="14"/>
                  </a:cubicBezTo>
                  <a:cubicBezTo>
                    <a:pt x="18" y="14"/>
                    <a:pt x="18" y="14"/>
                    <a:pt x="17" y="14"/>
                  </a:cubicBezTo>
                  <a:cubicBezTo>
                    <a:pt x="16" y="15"/>
                    <a:pt x="14" y="14"/>
                    <a:pt x="13" y="14"/>
                  </a:cubicBezTo>
                  <a:cubicBezTo>
                    <a:pt x="12" y="13"/>
                    <a:pt x="11" y="13"/>
                    <a:pt x="10" y="12"/>
                  </a:cubicBezTo>
                  <a:cubicBezTo>
                    <a:pt x="8" y="12"/>
                    <a:pt x="8" y="11"/>
                    <a:pt x="7" y="10"/>
                  </a:cubicBezTo>
                  <a:cubicBezTo>
                    <a:pt x="6" y="10"/>
                    <a:pt x="5" y="9"/>
                    <a:pt x="4" y="8"/>
                  </a:cubicBezTo>
                  <a:cubicBezTo>
                    <a:pt x="4" y="7"/>
                    <a:pt x="3" y="6"/>
                    <a:pt x="3" y="6"/>
                  </a:cubicBezTo>
                  <a:cubicBezTo>
                    <a:pt x="1" y="3"/>
                    <a:pt x="0" y="0"/>
                    <a:pt x="0" y="0"/>
                  </a:cubicBezTo>
                </a:path>
              </a:pathLst>
            </a:custGeom>
            <a:solidFill>
              <a:srgbClr val="BEABA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0" name="Freeform 76"/>
            <p:cNvSpPr/>
            <p:nvPr userDrawn="1"/>
          </p:nvSpPr>
          <p:spPr bwMode="auto">
            <a:xfrm>
              <a:off x="2570163" y="1323975"/>
              <a:ext cx="74613" cy="120650"/>
            </a:xfrm>
            <a:custGeom>
              <a:gdLst>
                <a:gd name="T0" fmla="*/ 6 w 47"/>
                <a:gd name="T1" fmla="*/ 0 h 76"/>
                <a:gd name="T2" fmla="*/ 45 w 47"/>
                <a:gd name="T3" fmla="*/ 64 h 76"/>
                <a:gd name="T4" fmla="*/ 36 w 47"/>
                <a:gd name="T5" fmla="*/ 73 h 76"/>
                <a:gd name="T6" fmla="*/ 3 w 47"/>
                <a:gd name="T7" fmla="*/ 41 h 76"/>
                <a:gd name="T8" fmla="*/ 6 w 47"/>
                <a:gd name="T9" fmla="*/ 0 h 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76">
                  <a:moveTo>
                    <a:pt x="6" y="0"/>
                  </a:moveTo>
                  <a:cubicBezTo>
                    <a:pt x="6" y="0"/>
                    <a:pt x="33" y="33"/>
                    <a:pt x="45" y="64"/>
                  </a:cubicBezTo>
                  <a:cubicBezTo>
                    <a:pt x="47" y="70"/>
                    <a:pt x="41" y="76"/>
                    <a:pt x="36" y="73"/>
                  </a:cubicBezTo>
                  <a:cubicBezTo>
                    <a:pt x="23" y="65"/>
                    <a:pt x="0" y="52"/>
                    <a:pt x="3" y="41"/>
                  </a:cubicBezTo>
                  <a:cubicBezTo>
                    <a:pt x="4" y="36"/>
                    <a:pt x="6" y="0"/>
                    <a:pt x="6" y="0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1" name="Freeform 77"/>
            <p:cNvSpPr/>
            <p:nvPr userDrawn="1"/>
          </p:nvSpPr>
          <p:spPr bwMode="auto">
            <a:xfrm>
              <a:off x="2782888" y="1347788"/>
              <a:ext cx="79375" cy="73025"/>
            </a:xfrm>
            <a:custGeom>
              <a:gdLst>
                <a:gd name="T0" fmla="*/ 0 w 50"/>
                <a:gd name="T1" fmla="*/ 14 h 46"/>
                <a:gd name="T2" fmla="*/ 8 w 50"/>
                <a:gd name="T3" fmla="*/ 46 h 46"/>
              </a:gdLst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" h="46">
                  <a:moveTo>
                    <a:pt x="0" y="14"/>
                  </a:moveTo>
                  <a:cubicBezTo>
                    <a:pt x="9" y="0"/>
                    <a:pt x="50" y="27"/>
                    <a:pt x="8" y="46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2" name="Freeform 78"/>
            <p:cNvSpPr/>
            <p:nvPr userDrawn="1"/>
          </p:nvSpPr>
          <p:spPr bwMode="auto">
            <a:xfrm>
              <a:off x="2695576" y="1757363"/>
              <a:ext cx="82550" cy="136525"/>
            </a:xfrm>
            <a:custGeom>
              <a:gdLst>
                <a:gd name="T0" fmla="*/ 52 w 52"/>
                <a:gd name="T1" fmla="*/ 0 h 86"/>
                <a:gd name="T2" fmla="*/ 34 w 52"/>
                <a:gd name="T3" fmla="*/ 7 h 86"/>
                <a:gd name="T4" fmla="*/ 18 w 52"/>
                <a:gd name="T5" fmla="*/ 19 h 86"/>
                <a:gd name="T6" fmla="*/ 11 w 52"/>
                <a:gd name="T7" fmla="*/ 28 h 86"/>
                <a:gd name="T8" fmla="*/ 5 w 52"/>
                <a:gd name="T9" fmla="*/ 38 h 86"/>
                <a:gd name="T10" fmla="*/ 1 w 52"/>
                <a:gd name="T11" fmla="*/ 50 h 86"/>
                <a:gd name="T12" fmla="*/ 0 w 52"/>
                <a:gd name="T13" fmla="*/ 61 h 86"/>
                <a:gd name="T14" fmla="*/ 1 w 52"/>
                <a:gd name="T15" fmla="*/ 72 h 86"/>
                <a:gd name="T16" fmla="*/ 4 w 52"/>
                <a:gd name="T17" fmla="*/ 81 h 86"/>
                <a:gd name="T18" fmla="*/ 5 w 52"/>
                <a:gd name="T19" fmla="*/ 86 h 86"/>
                <a:gd name="T20" fmla="*/ 8 w 52"/>
                <a:gd name="T21" fmla="*/ 86 h 86"/>
                <a:gd name="T22" fmla="*/ 8 w 52"/>
                <a:gd name="T23" fmla="*/ 86 h 86"/>
                <a:gd name="T24" fmla="*/ 7 w 52"/>
                <a:gd name="T25" fmla="*/ 81 h 86"/>
                <a:gd name="T26" fmla="*/ 5 w 52"/>
                <a:gd name="T27" fmla="*/ 72 h 86"/>
                <a:gd name="T28" fmla="*/ 5 w 52"/>
                <a:gd name="T29" fmla="*/ 62 h 86"/>
                <a:gd name="T30" fmla="*/ 6 w 52"/>
                <a:gd name="T31" fmla="*/ 51 h 86"/>
                <a:gd name="T32" fmla="*/ 9 w 52"/>
                <a:gd name="T33" fmla="*/ 40 h 86"/>
                <a:gd name="T34" fmla="*/ 36 w 52"/>
                <a:gd name="T35" fmla="*/ 10 h 86"/>
                <a:gd name="T36" fmla="*/ 48 w 52"/>
                <a:gd name="T37" fmla="*/ 2 h 86"/>
                <a:gd name="T38" fmla="*/ 52 w 52"/>
                <a:gd name="T39" fmla="*/ 0 h 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52" h="86">
                  <a:moveTo>
                    <a:pt x="52" y="0"/>
                  </a:moveTo>
                  <a:cubicBezTo>
                    <a:pt x="52" y="0"/>
                    <a:pt x="45" y="2"/>
                    <a:pt x="34" y="7"/>
                  </a:cubicBezTo>
                  <a:cubicBezTo>
                    <a:pt x="29" y="10"/>
                    <a:pt x="24" y="14"/>
                    <a:pt x="18" y="19"/>
                  </a:cubicBezTo>
                  <a:cubicBezTo>
                    <a:pt x="16" y="22"/>
                    <a:pt x="13" y="25"/>
                    <a:pt x="11" y="28"/>
                  </a:cubicBezTo>
                  <a:cubicBezTo>
                    <a:pt x="9" y="31"/>
                    <a:pt x="7" y="35"/>
                    <a:pt x="5" y="38"/>
                  </a:cubicBezTo>
                  <a:cubicBezTo>
                    <a:pt x="3" y="42"/>
                    <a:pt x="2" y="46"/>
                    <a:pt x="1" y="50"/>
                  </a:cubicBezTo>
                  <a:cubicBezTo>
                    <a:pt x="0" y="54"/>
                    <a:pt x="0" y="58"/>
                    <a:pt x="0" y="61"/>
                  </a:cubicBezTo>
                  <a:cubicBezTo>
                    <a:pt x="0" y="65"/>
                    <a:pt x="1" y="69"/>
                    <a:pt x="1" y="72"/>
                  </a:cubicBezTo>
                  <a:cubicBezTo>
                    <a:pt x="2" y="76"/>
                    <a:pt x="3" y="79"/>
                    <a:pt x="4" y="81"/>
                  </a:cubicBezTo>
                  <a:cubicBezTo>
                    <a:pt x="4" y="83"/>
                    <a:pt x="5" y="84"/>
                    <a:pt x="5" y="86"/>
                  </a:cubicBezTo>
                  <a:cubicBezTo>
                    <a:pt x="6" y="86"/>
                    <a:pt x="7" y="86"/>
                    <a:pt x="8" y="86"/>
                  </a:cubicBezTo>
                  <a:cubicBezTo>
                    <a:pt x="8" y="86"/>
                    <a:pt x="8" y="86"/>
                    <a:pt x="8" y="86"/>
                  </a:cubicBezTo>
                  <a:cubicBezTo>
                    <a:pt x="8" y="85"/>
                    <a:pt x="7" y="83"/>
                    <a:pt x="7" y="81"/>
                  </a:cubicBezTo>
                  <a:cubicBezTo>
                    <a:pt x="6" y="78"/>
                    <a:pt x="5" y="75"/>
                    <a:pt x="5" y="72"/>
                  </a:cubicBezTo>
                  <a:cubicBezTo>
                    <a:pt x="5" y="68"/>
                    <a:pt x="5" y="65"/>
                    <a:pt x="5" y="62"/>
                  </a:cubicBezTo>
                  <a:cubicBezTo>
                    <a:pt x="5" y="58"/>
                    <a:pt x="5" y="54"/>
                    <a:pt x="6" y="51"/>
                  </a:cubicBezTo>
                  <a:cubicBezTo>
                    <a:pt x="7" y="47"/>
                    <a:pt x="8" y="44"/>
                    <a:pt x="9" y="40"/>
                  </a:cubicBezTo>
                  <a:cubicBezTo>
                    <a:pt x="15" y="27"/>
                    <a:pt x="27" y="16"/>
                    <a:pt x="36" y="10"/>
                  </a:cubicBezTo>
                  <a:cubicBezTo>
                    <a:pt x="41" y="6"/>
                    <a:pt x="45" y="4"/>
                    <a:pt x="48" y="2"/>
                  </a:cubicBezTo>
                  <a:cubicBezTo>
                    <a:pt x="51" y="1"/>
                    <a:pt x="52" y="0"/>
                    <a:pt x="52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3" name="Freeform 79"/>
            <p:cNvSpPr/>
            <p:nvPr userDrawn="1"/>
          </p:nvSpPr>
          <p:spPr bwMode="auto">
            <a:xfrm>
              <a:off x="2703513" y="1893888"/>
              <a:ext cx="11113" cy="20638"/>
            </a:xfrm>
            <a:custGeom>
              <a:gdLst>
                <a:gd name="T0" fmla="*/ 0 w 7"/>
                <a:gd name="T1" fmla="*/ 0 h 13"/>
                <a:gd name="T2" fmla="*/ 2 w 7"/>
                <a:gd name="T3" fmla="*/ 3 h 13"/>
                <a:gd name="T4" fmla="*/ 5 w 7"/>
                <a:gd name="T5" fmla="*/ 8 h 13"/>
                <a:gd name="T6" fmla="*/ 7 w 7"/>
                <a:gd name="T7" fmla="*/ 13 h 13"/>
                <a:gd name="T8" fmla="*/ 5 w 7"/>
                <a:gd name="T9" fmla="*/ 8 h 13"/>
                <a:gd name="T10" fmla="*/ 3 w 7"/>
                <a:gd name="T11" fmla="*/ 0 h 13"/>
                <a:gd name="T12" fmla="*/ 3 w 7"/>
                <a:gd name="T13" fmla="*/ 0 h 13"/>
                <a:gd name="T14" fmla="*/ 0 w 7"/>
                <a:gd name="T15" fmla="*/ 0 h 1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" h="13">
                  <a:moveTo>
                    <a:pt x="0" y="0"/>
                  </a:moveTo>
                  <a:cubicBezTo>
                    <a:pt x="1" y="1"/>
                    <a:pt x="1" y="2"/>
                    <a:pt x="2" y="3"/>
                  </a:cubicBezTo>
                  <a:cubicBezTo>
                    <a:pt x="3" y="5"/>
                    <a:pt x="4" y="7"/>
                    <a:pt x="5" y="8"/>
                  </a:cubicBezTo>
                  <a:cubicBezTo>
                    <a:pt x="6" y="11"/>
                    <a:pt x="7" y="13"/>
                    <a:pt x="7" y="13"/>
                  </a:cubicBezTo>
                  <a:cubicBezTo>
                    <a:pt x="7" y="13"/>
                    <a:pt x="7" y="11"/>
                    <a:pt x="5" y="8"/>
                  </a:cubicBezTo>
                  <a:cubicBezTo>
                    <a:pt x="5" y="6"/>
                    <a:pt x="4" y="3"/>
                    <a:pt x="3" y="0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1" y="0"/>
                    <a:pt x="0" y="0"/>
                  </a:cubicBezTo>
                </a:path>
              </a:pathLst>
            </a:custGeom>
            <a:solidFill>
              <a:srgbClr val="B8475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4" name="Freeform 80"/>
            <p:cNvSpPr/>
            <p:nvPr userDrawn="1"/>
          </p:nvSpPr>
          <p:spPr bwMode="auto">
            <a:xfrm>
              <a:off x="3259138" y="1250950"/>
              <a:ext cx="173038" cy="171450"/>
            </a:xfrm>
            <a:custGeom>
              <a:gdLst>
                <a:gd name="T0" fmla="*/ 109 w 109"/>
                <a:gd name="T1" fmla="*/ 78 h 108"/>
                <a:gd name="T2" fmla="*/ 101 w 109"/>
                <a:gd name="T3" fmla="*/ 20 h 108"/>
                <a:gd name="T4" fmla="*/ 3 w 109"/>
                <a:gd name="T5" fmla="*/ 27 h 108"/>
                <a:gd name="T6" fmla="*/ 5 w 109"/>
                <a:gd name="T7" fmla="*/ 91 h 108"/>
                <a:gd name="T8" fmla="*/ 80 w 109"/>
                <a:gd name="T9" fmla="*/ 108 h 108"/>
                <a:gd name="T10" fmla="*/ 109 w 109"/>
                <a:gd name="T11" fmla="*/ 78 h 10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09" h="108">
                  <a:moveTo>
                    <a:pt x="109" y="78"/>
                  </a:moveTo>
                  <a:cubicBezTo>
                    <a:pt x="108" y="64"/>
                    <a:pt x="106" y="45"/>
                    <a:pt x="101" y="20"/>
                  </a:cubicBezTo>
                  <a:cubicBezTo>
                    <a:pt x="97" y="0"/>
                    <a:pt x="14" y="11"/>
                    <a:pt x="3" y="27"/>
                  </a:cubicBezTo>
                  <a:cubicBezTo>
                    <a:pt x="3" y="27"/>
                    <a:pt x="11" y="76"/>
                    <a:pt x="5" y="91"/>
                  </a:cubicBezTo>
                  <a:cubicBezTo>
                    <a:pt x="0" y="101"/>
                    <a:pt x="47" y="106"/>
                    <a:pt x="80" y="108"/>
                  </a:cubicBezTo>
                  <a:cubicBezTo>
                    <a:pt x="83" y="94"/>
                    <a:pt x="93" y="82"/>
                    <a:pt x="109" y="7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5" name="Oval 81"/>
            <p:cNvSpPr>
              <a:spLocks noChangeArrowheads="1"/>
            </p:cNvSpPr>
            <p:nvPr userDrawn="1"/>
          </p:nvSpPr>
          <p:spPr bwMode="auto">
            <a:xfrm>
              <a:off x="2973388" y="1277938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6" name="Oval 82"/>
            <p:cNvSpPr>
              <a:spLocks noChangeArrowheads="1"/>
            </p:cNvSpPr>
            <p:nvPr userDrawn="1"/>
          </p:nvSpPr>
          <p:spPr bwMode="auto">
            <a:xfrm>
              <a:off x="3008313" y="1273175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7" name="Oval 83"/>
            <p:cNvSpPr>
              <a:spLocks noChangeArrowheads="1"/>
            </p:cNvSpPr>
            <p:nvPr userDrawn="1"/>
          </p:nvSpPr>
          <p:spPr bwMode="auto">
            <a:xfrm>
              <a:off x="3046413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8" name="Oval 84"/>
            <p:cNvSpPr>
              <a:spLocks noChangeArrowheads="1"/>
            </p:cNvSpPr>
            <p:nvPr userDrawn="1"/>
          </p:nvSpPr>
          <p:spPr bwMode="auto">
            <a:xfrm>
              <a:off x="3086101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9" name="Oval 85"/>
            <p:cNvSpPr>
              <a:spLocks noChangeArrowheads="1"/>
            </p:cNvSpPr>
            <p:nvPr userDrawn="1"/>
          </p:nvSpPr>
          <p:spPr bwMode="auto">
            <a:xfrm>
              <a:off x="3263901" y="1254125"/>
              <a:ext cx="42863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50" name="Oval 86"/>
            <p:cNvSpPr>
              <a:spLocks noChangeArrowheads="1"/>
            </p:cNvSpPr>
            <p:nvPr userDrawn="1"/>
          </p:nvSpPr>
          <p:spPr bwMode="auto">
            <a:xfrm>
              <a:off x="3300413" y="124936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51" name="Oval 87"/>
            <p:cNvSpPr>
              <a:spLocks noChangeArrowheads="1"/>
            </p:cNvSpPr>
            <p:nvPr userDrawn="1"/>
          </p:nvSpPr>
          <p:spPr bwMode="auto">
            <a:xfrm>
              <a:off x="3338513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52" name="Oval 88"/>
            <p:cNvSpPr>
              <a:spLocks noChangeArrowheads="1"/>
            </p:cNvSpPr>
            <p:nvPr userDrawn="1"/>
          </p:nvSpPr>
          <p:spPr bwMode="auto">
            <a:xfrm>
              <a:off x="3378201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53" name="Freeform 89"/>
            <p:cNvSpPr>
              <a:spLocks noEditPoints="1"/>
            </p:cNvSpPr>
            <p:nvPr userDrawn="1"/>
          </p:nvSpPr>
          <p:spPr bwMode="auto">
            <a:xfrm>
              <a:off x="2605088" y="2085975"/>
              <a:ext cx="77788" cy="430213"/>
            </a:xfrm>
            <a:custGeom>
              <a:gdLst>
                <a:gd name="T0" fmla="*/ 0 w 49"/>
                <a:gd name="T1" fmla="*/ 0 h 271"/>
                <a:gd name="T2" fmla="*/ 1 w 49"/>
                <a:gd name="T3" fmla="*/ 3 h 271"/>
                <a:gd name="T4" fmla="*/ 3 w 49"/>
                <a:gd name="T5" fmla="*/ 11 h 271"/>
                <a:gd name="T6" fmla="*/ 12 w 49"/>
                <a:gd name="T7" fmla="*/ 42 h 271"/>
                <a:gd name="T8" fmla="*/ 24 w 49"/>
                <a:gd name="T9" fmla="*/ 85 h 271"/>
                <a:gd name="T10" fmla="*/ 35 w 49"/>
                <a:gd name="T11" fmla="*/ 135 h 271"/>
                <a:gd name="T12" fmla="*/ 43 w 49"/>
                <a:gd name="T13" fmla="*/ 186 h 271"/>
                <a:gd name="T14" fmla="*/ 44 w 49"/>
                <a:gd name="T15" fmla="*/ 230 h 271"/>
                <a:gd name="T16" fmla="*/ 38 w 49"/>
                <a:gd name="T17" fmla="*/ 261 h 271"/>
                <a:gd name="T18" fmla="*/ 34 w 49"/>
                <a:gd name="T19" fmla="*/ 269 h 271"/>
                <a:gd name="T20" fmla="*/ 32 w 49"/>
                <a:gd name="T21" fmla="*/ 271 h 271"/>
                <a:gd name="T22" fmla="*/ 34 w 49"/>
                <a:gd name="T23" fmla="*/ 269 h 271"/>
                <a:gd name="T24" fmla="*/ 39 w 49"/>
                <a:gd name="T25" fmla="*/ 261 h 271"/>
                <a:gd name="T26" fmla="*/ 47 w 49"/>
                <a:gd name="T27" fmla="*/ 231 h 271"/>
                <a:gd name="T28" fmla="*/ 47 w 49"/>
                <a:gd name="T29" fmla="*/ 185 h 271"/>
                <a:gd name="T30" fmla="*/ 40 w 49"/>
                <a:gd name="T31" fmla="*/ 134 h 271"/>
                <a:gd name="T32" fmla="*/ 28 w 49"/>
                <a:gd name="T33" fmla="*/ 84 h 271"/>
                <a:gd name="T34" fmla="*/ 15 w 49"/>
                <a:gd name="T35" fmla="*/ 41 h 271"/>
                <a:gd name="T36" fmla="*/ 4 w 49"/>
                <a:gd name="T37" fmla="*/ 11 h 271"/>
                <a:gd name="T38" fmla="*/ 1 w 49"/>
                <a:gd name="T39" fmla="*/ 3 h 271"/>
                <a:gd name="T40" fmla="*/ 0 w 49"/>
                <a:gd name="T41" fmla="*/ 0 h 271"/>
                <a:gd name="T42" fmla="*/ 0 w 49"/>
                <a:gd name="T43" fmla="*/ 0 h 271"/>
                <a:gd name="T44" fmla="*/ 0 w 49"/>
                <a:gd name="T45" fmla="*/ 0 h 271"/>
                <a:gd name="T46" fmla="*/ 0 w 49"/>
                <a:gd name="T47" fmla="*/ 0 h 271"/>
                <a:gd name="T48" fmla="*/ 0 w 49"/>
                <a:gd name="T49" fmla="*/ 0 h 271"/>
                <a:gd name="T50" fmla="*/ 0 w 49"/>
                <a:gd name="T51" fmla="*/ 0 h 271"/>
                <a:gd name="T52" fmla="*/ 0 w 49"/>
                <a:gd name="T53" fmla="*/ 0 h 271"/>
                <a:gd name="T54" fmla="*/ 0 w 49"/>
                <a:gd name="T55" fmla="*/ 0 h 271"/>
                <a:gd name="T56" fmla="*/ 0 w 49"/>
                <a:gd name="T57" fmla="*/ 0 h 27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49" h="271">
                  <a:moveTo>
                    <a:pt x="0" y="0"/>
                  </a:moveTo>
                  <a:cubicBezTo>
                    <a:pt x="0" y="0"/>
                    <a:pt x="0" y="1"/>
                    <a:pt x="1" y="3"/>
                  </a:cubicBezTo>
                  <a:cubicBezTo>
                    <a:pt x="1" y="5"/>
                    <a:pt x="2" y="8"/>
                    <a:pt x="3" y="11"/>
                  </a:cubicBezTo>
                  <a:cubicBezTo>
                    <a:pt x="6" y="19"/>
                    <a:pt x="8" y="29"/>
                    <a:pt x="12" y="42"/>
                  </a:cubicBezTo>
                  <a:cubicBezTo>
                    <a:pt x="16" y="54"/>
                    <a:pt x="20" y="69"/>
                    <a:pt x="24" y="85"/>
                  </a:cubicBezTo>
                  <a:cubicBezTo>
                    <a:pt x="28" y="101"/>
                    <a:pt x="31" y="118"/>
                    <a:pt x="35" y="135"/>
                  </a:cubicBezTo>
                  <a:cubicBezTo>
                    <a:pt x="38" y="152"/>
                    <a:pt x="41" y="170"/>
                    <a:pt x="43" y="186"/>
                  </a:cubicBezTo>
                  <a:cubicBezTo>
                    <a:pt x="44" y="202"/>
                    <a:pt x="45" y="217"/>
                    <a:pt x="44" y="230"/>
                  </a:cubicBezTo>
                  <a:cubicBezTo>
                    <a:pt x="43" y="243"/>
                    <a:pt x="41" y="254"/>
                    <a:pt x="38" y="261"/>
                  </a:cubicBezTo>
                  <a:cubicBezTo>
                    <a:pt x="36" y="264"/>
                    <a:pt x="35" y="267"/>
                    <a:pt x="34" y="269"/>
                  </a:cubicBezTo>
                  <a:cubicBezTo>
                    <a:pt x="32" y="270"/>
                    <a:pt x="32" y="271"/>
                    <a:pt x="32" y="271"/>
                  </a:cubicBezTo>
                  <a:cubicBezTo>
                    <a:pt x="32" y="271"/>
                    <a:pt x="32" y="270"/>
                    <a:pt x="34" y="269"/>
                  </a:cubicBezTo>
                  <a:cubicBezTo>
                    <a:pt x="35" y="267"/>
                    <a:pt x="37" y="265"/>
                    <a:pt x="39" y="261"/>
                  </a:cubicBezTo>
                  <a:cubicBezTo>
                    <a:pt x="42" y="254"/>
                    <a:pt x="46" y="244"/>
                    <a:pt x="47" y="231"/>
                  </a:cubicBezTo>
                  <a:cubicBezTo>
                    <a:pt x="48" y="217"/>
                    <a:pt x="49" y="202"/>
                    <a:pt x="47" y="185"/>
                  </a:cubicBezTo>
                  <a:cubicBezTo>
                    <a:pt x="46" y="169"/>
                    <a:pt x="43" y="151"/>
                    <a:pt x="40" y="134"/>
                  </a:cubicBezTo>
                  <a:cubicBezTo>
                    <a:pt x="36" y="117"/>
                    <a:pt x="32" y="100"/>
                    <a:pt x="28" y="84"/>
                  </a:cubicBezTo>
                  <a:cubicBezTo>
                    <a:pt x="23" y="68"/>
                    <a:pt x="19" y="53"/>
                    <a:pt x="15" y="41"/>
                  </a:cubicBezTo>
                  <a:cubicBezTo>
                    <a:pt x="11" y="28"/>
                    <a:pt x="7" y="18"/>
                    <a:pt x="4" y="11"/>
                  </a:cubicBezTo>
                  <a:cubicBezTo>
                    <a:pt x="3" y="7"/>
                    <a:pt x="2" y="5"/>
                    <a:pt x="1" y="3"/>
                  </a:cubicBezTo>
                  <a:cubicBezTo>
                    <a:pt x="0" y="1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54" name="Freeform 90"/>
            <p:cNvSpPr/>
            <p:nvPr userDrawn="1"/>
          </p:nvSpPr>
          <p:spPr bwMode="auto">
            <a:xfrm>
              <a:off x="3740151" y="3327400"/>
              <a:ext cx="852488" cy="414338"/>
            </a:xfrm>
            <a:custGeom>
              <a:gdLst>
                <a:gd name="T0" fmla="*/ 477 w 537"/>
                <a:gd name="T1" fmla="*/ 141 h 261"/>
                <a:gd name="T2" fmla="*/ 447 w 537"/>
                <a:gd name="T3" fmla="*/ 149 h 261"/>
                <a:gd name="T4" fmla="*/ 387 w 537"/>
                <a:gd name="T5" fmla="*/ 91 h 261"/>
                <a:gd name="T6" fmla="*/ 352 w 537"/>
                <a:gd name="T7" fmla="*/ 103 h 261"/>
                <a:gd name="T8" fmla="*/ 248 w 537"/>
                <a:gd name="T9" fmla="*/ 0 h 261"/>
                <a:gd name="T10" fmla="*/ 147 w 537"/>
                <a:gd name="T11" fmla="*/ 79 h 261"/>
                <a:gd name="T12" fmla="*/ 96 w 537"/>
                <a:gd name="T13" fmla="*/ 64 h 261"/>
                <a:gd name="T14" fmla="*/ 0 w 537"/>
                <a:gd name="T15" fmla="*/ 161 h 261"/>
                <a:gd name="T16" fmla="*/ 65 w 537"/>
                <a:gd name="T17" fmla="*/ 253 h 261"/>
                <a:gd name="T18" fmla="*/ 86 w 537"/>
                <a:gd name="T19" fmla="*/ 259 h 261"/>
                <a:gd name="T20" fmla="*/ 462 w 537"/>
                <a:gd name="T21" fmla="*/ 259 h 261"/>
                <a:gd name="T22" fmla="*/ 477 w 537"/>
                <a:gd name="T23" fmla="*/ 261 h 261"/>
                <a:gd name="T24" fmla="*/ 537 w 537"/>
                <a:gd name="T25" fmla="*/ 201 h 261"/>
                <a:gd name="T26" fmla="*/ 477 w 537"/>
                <a:gd name="T27" fmla="*/ 141 h 2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37" h="261">
                  <a:moveTo>
                    <a:pt x="477" y="141"/>
                  </a:moveTo>
                  <a:cubicBezTo>
                    <a:pt x="466" y="141"/>
                    <a:pt x="455" y="144"/>
                    <a:pt x="447" y="149"/>
                  </a:cubicBezTo>
                  <a:cubicBezTo>
                    <a:pt x="446" y="117"/>
                    <a:pt x="419" y="91"/>
                    <a:pt x="387" y="91"/>
                  </a:cubicBezTo>
                  <a:cubicBezTo>
                    <a:pt x="374" y="91"/>
                    <a:pt x="362" y="95"/>
                    <a:pt x="352" y="103"/>
                  </a:cubicBezTo>
                  <a:cubicBezTo>
                    <a:pt x="351" y="46"/>
                    <a:pt x="304" y="0"/>
                    <a:pt x="248" y="0"/>
                  </a:cubicBezTo>
                  <a:cubicBezTo>
                    <a:pt x="199" y="0"/>
                    <a:pt x="158" y="33"/>
                    <a:pt x="147" y="79"/>
                  </a:cubicBezTo>
                  <a:cubicBezTo>
                    <a:pt x="132" y="70"/>
                    <a:pt x="115" y="64"/>
                    <a:pt x="96" y="64"/>
                  </a:cubicBezTo>
                  <a:cubicBezTo>
                    <a:pt x="43" y="64"/>
                    <a:pt x="0" y="108"/>
                    <a:pt x="0" y="161"/>
                  </a:cubicBezTo>
                  <a:cubicBezTo>
                    <a:pt x="0" y="204"/>
                    <a:pt x="27" y="240"/>
                    <a:pt x="65" y="253"/>
                  </a:cubicBezTo>
                  <a:cubicBezTo>
                    <a:pt x="71" y="257"/>
                    <a:pt x="78" y="259"/>
                    <a:pt x="86" y="259"/>
                  </a:cubicBezTo>
                  <a:cubicBezTo>
                    <a:pt x="462" y="259"/>
                    <a:pt x="462" y="259"/>
                    <a:pt x="462" y="259"/>
                  </a:cubicBezTo>
                  <a:cubicBezTo>
                    <a:pt x="467" y="260"/>
                    <a:pt x="472" y="261"/>
                    <a:pt x="477" y="261"/>
                  </a:cubicBezTo>
                  <a:cubicBezTo>
                    <a:pt x="510" y="261"/>
                    <a:pt x="537" y="234"/>
                    <a:pt x="537" y="201"/>
                  </a:cubicBezTo>
                  <a:cubicBezTo>
                    <a:pt x="537" y="168"/>
                    <a:pt x="510" y="141"/>
                    <a:pt x="477" y="141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  <p:sp>
          <p:nvSpPr>
            <p:cNvPr id="9855" name="Freeform 91"/>
            <p:cNvSpPr/>
            <p:nvPr userDrawn="1"/>
          </p:nvSpPr>
          <p:spPr bwMode="auto">
            <a:xfrm>
              <a:off x="877888" y="1939925"/>
              <a:ext cx="530225" cy="257175"/>
            </a:xfrm>
            <a:custGeom>
              <a:gdLst>
                <a:gd name="T0" fmla="*/ 297 w 334"/>
                <a:gd name="T1" fmla="*/ 88 h 162"/>
                <a:gd name="T2" fmla="*/ 278 w 334"/>
                <a:gd name="T3" fmla="*/ 93 h 162"/>
                <a:gd name="T4" fmla="*/ 241 w 334"/>
                <a:gd name="T5" fmla="*/ 57 h 162"/>
                <a:gd name="T6" fmla="*/ 220 w 334"/>
                <a:gd name="T7" fmla="*/ 64 h 162"/>
                <a:gd name="T8" fmla="*/ 155 w 334"/>
                <a:gd name="T9" fmla="*/ 0 h 162"/>
                <a:gd name="T10" fmla="*/ 92 w 334"/>
                <a:gd name="T11" fmla="*/ 49 h 162"/>
                <a:gd name="T12" fmla="*/ 60 w 334"/>
                <a:gd name="T13" fmla="*/ 40 h 162"/>
                <a:gd name="T14" fmla="*/ 0 w 334"/>
                <a:gd name="T15" fmla="*/ 100 h 162"/>
                <a:gd name="T16" fmla="*/ 41 w 334"/>
                <a:gd name="T17" fmla="*/ 158 h 162"/>
                <a:gd name="T18" fmla="*/ 54 w 334"/>
                <a:gd name="T19" fmla="*/ 161 h 162"/>
                <a:gd name="T20" fmla="*/ 288 w 334"/>
                <a:gd name="T21" fmla="*/ 161 h 162"/>
                <a:gd name="T22" fmla="*/ 297 w 334"/>
                <a:gd name="T23" fmla="*/ 162 h 162"/>
                <a:gd name="T24" fmla="*/ 334 w 334"/>
                <a:gd name="T25" fmla="*/ 125 h 162"/>
                <a:gd name="T26" fmla="*/ 297 w 334"/>
                <a:gd name="T27" fmla="*/ 88 h 1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34" h="162">
                  <a:moveTo>
                    <a:pt x="297" y="88"/>
                  </a:moveTo>
                  <a:cubicBezTo>
                    <a:pt x="290" y="88"/>
                    <a:pt x="284" y="89"/>
                    <a:pt x="278" y="93"/>
                  </a:cubicBezTo>
                  <a:cubicBezTo>
                    <a:pt x="278" y="73"/>
                    <a:pt x="261" y="57"/>
                    <a:pt x="241" y="57"/>
                  </a:cubicBezTo>
                  <a:cubicBezTo>
                    <a:pt x="233" y="57"/>
                    <a:pt x="226" y="59"/>
                    <a:pt x="220" y="64"/>
                  </a:cubicBezTo>
                  <a:cubicBezTo>
                    <a:pt x="219" y="28"/>
                    <a:pt x="190" y="0"/>
                    <a:pt x="155" y="0"/>
                  </a:cubicBezTo>
                  <a:cubicBezTo>
                    <a:pt x="124" y="0"/>
                    <a:pt x="99" y="21"/>
                    <a:pt x="92" y="49"/>
                  </a:cubicBezTo>
                  <a:cubicBezTo>
                    <a:pt x="83" y="43"/>
                    <a:pt x="72" y="40"/>
                    <a:pt x="60" y="40"/>
                  </a:cubicBezTo>
                  <a:cubicBezTo>
                    <a:pt x="27" y="40"/>
                    <a:pt x="0" y="67"/>
                    <a:pt x="0" y="100"/>
                  </a:cubicBezTo>
                  <a:cubicBezTo>
                    <a:pt x="0" y="127"/>
                    <a:pt x="17" y="149"/>
                    <a:pt x="41" y="158"/>
                  </a:cubicBezTo>
                  <a:cubicBezTo>
                    <a:pt x="45" y="160"/>
                    <a:pt x="49" y="161"/>
                    <a:pt x="54" y="161"/>
                  </a:cubicBezTo>
                  <a:cubicBezTo>
                    <a:pt x="288" y="161"/>
                    <a:pt x="288" y="161"/>
                    <a:pt x="288" y="161"/>
                  </a:cubicBezTo>
                  <a:cubicBezTo>
                    <a:pt x="291" y="162"/>
                    <a:pt x="294" y="162"/>
                    <a:pt x="297" y="162"/>
                  </a:cubicBezTo>
                  <a:cubicBezTo>
                    <a:pt x="318" y="162"/>
                    <a:pt x="334" y="145"/>
                    <a:pt x="334" y="125"/>
                  </a:cubicBezTo>
                  <a:cubicBezTo>
                    <a:pt x="334" y="104"/>
                    <a:pt x="318" y="88"/>
                    <a:pt x="297" y="88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</p:grpSp>
      <p:sp>
        <p:nvSpPr>
          <p:cNvPr id="9856" name="Freeform 92"/>
          <p:cNvSpPr/>
          <p:nvPr userDrawn="1"/>
        </p:nvSpPr>
        <p:spPr bwMode="auto">
          <a:xfrm>
            <a:off x="5797551" y="4586288"/>
            <a:ext cx="3371850" cy="438150"/>
          </a:xfrm>
          <a:custGeom>
            <a:gdLst>
              <a:gd name="T0" fmla="*/ 1987 w 2125"/>
              <a:gd name="T1" fmla="*/ 276 h 276"/>
              <a:gd name="T2" fmla="*/ 138 w 2125"/>
              <a:gd name="T3" fmla="*/ 276 h 276"/>
              <a:gd name="T4" fmla="*/ 0 w 2125"/>
              <a:gd name="T5" fmla="*/ 138 h 276"/>
              <a:gd name="T6" fmla="*/ 138 w 2125"/>
              <a:gd name="T7" fmla="*/ 0 h 276"/>
              <a:gd name="T8" fmla="*/ 1987 w 2125"/>
              <a:gd name="T9" fmla="*/ 0 h 276"/>
              <a:gd name="T10" fmla="*/ 2125 w 2125"/>
              <a:gd name="T11" fmla="*/ 138 h 276"/>
              <a:gd name="T12" fmla="*/ 1987 w 2125"/>
              <a:gd name="T13" fmla="*/ 276 h 2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125" h="276">
                <a:moveTo>
                  <a:pt x="1987" y="276"/>
                </a:moveTo>
                <a:cubicBezTo>
                  <a:pt x="138" y="276"/>
                  <a:pt x="138" y="276"/>
                  <a:pt x="138" y="276"/>
                </a:cubicBezTo>
                <a:cubicBezTo>
                  <a:pt x="62" y="276"/>
                  <a:pt x="0" y="214"/>
                  <a:pt x="0" y="138"/>
                </a:cubicBezTo>
                <a:cubicBezTo>
                  <a:pt x="0" y="62"/>
                  <a:pt x="62" y="0"/>
                  <a:pt x="138" y="0"/>
                </a:cubicBezTo>
                <a:cubicBezTo>
                  <a:pt x="1987" y="0"/>
                  <a:pt x="1987" y="0"/>
                  <a:pt x="1987" y="0"/>
                </a:cubicBezTo>
                <a:cubicBezTo>
                  <a:pt x="2063" y="0"/>
                  <a:pt x="2125" y="62"/>
                  <a:pt x="2125" y="138"/>
                </a:cubicBezTo>
                <a:cubicBezTo>
                  <a:pt x="2125" y="214"/>
                  <a:pt x="2063" y="276"/>
                  <a:pt x="1987" y="276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bg1"/>
              </a:solidFill>
              <a:cs typeface="楷体" panose="02010609060101010101" pitchFamily="49" charset="-122"/>
            </a:endParaRPr>
          </a:p>
        </p:txBody>
      </p:sp>
      <p:sp>
        <p:nvSpPr>
          <p:cNvPr id="9857" name="Freeform 93"/>
          <p:cNvSpPr/>
          <p:nvPr userDrawn="1"/>
        </p:nvSpPr>
        <p:spPr bwMode="auto">
          <a:xfrm>
            <a:off x="5784851" y="5195888"/>
            <a:ext cx="2063750" cy="465138"/>
          </a:xfrm>
          <a:custGeom>
            <a:gdLst>
              <a:gd name="T0" fmla="*/ 1154 w 1300"/>
              <a:gd name="T1" fmla="*/ 285 h 293"/>
              <a:gd name="T2" fmla="*/ 1154 w 1300"/>
              <a:gd name="T3" fmla="*/ 277 h 293"/>
              <a:gd name="T4" fmla="*/ 146 w 1300"/>
              <a:gd name="T5" fmla="*/ 277 h 293"/>
              <a:gd name="T6" fmla="*/ 54 w 1300"/>
              <a:gd name="T7" fmla="*/ 239 h 293"/>
              <a:gd name="T8" fmla="*/ 16 w 1300"/>
              <a:gd name="T9" fmla="*/ 147 h 293"/>
              <a:gd name="T10" fmla="*/ 54 w 1300"/>
              <a:gd name="T11" fmla="*/ 55 h 293"/>
              <a:gd name="T12" fmla="*/ 146 w 1300"/>
              <a:gd name="T13" fmla="*/ 16 h 293"/>
              <a:gd name="T14" fmla="*/ 1154 w 1300"/>
              <a:gd name="T15" fmla="*/ 16 h 293"/>
              <a:gd name="T16" fmla="*/ 1246 w 1300"/>
              <a:gd name="T17" fmla="*/ 55 h 293"/>
              <a:gd name="T18" fmla="*/ 1284 w 1300"/>
              <a:gd name="T19" fmla="*/ 147 h 293"/>
              <a:gd name="T20" fmla="*/ 1246 w 1300"/>
              <a:gd name="T21" fmla="*/ 239 h 293"/>
              <a:gd name="T22" fmla="*/ 1154 w 1300"/>
              <a:gd name="T23" fmla="*/ 277 h 293"/>
              <a:gd name="T24" fmla="*/ 1154 w 1300"/>
              <a:gd name="T25" fmla="*/ 285 h 293"/>
              <a:gd name="T26" fmla="*/ 1154 w 1300"/>
              <a:gd name="T27" fmla="*/ 293 h 293"/>
              <a:gd name="T28" fmla="*/ 1300 w 1300"/>
              <a:gd name="T29" fmla="*/ 147 h 293"/>
              <a:gd name="T30" fmla="*/ 1154 w 1300"/>
              <a:gd name="T31" fmla="*/ 0 h 293"/>
              <a:gd name="T32" fmla="*/ 146 w 1300"/>
              <a:gd name="T33" fmla="*/ 0 h 293"/>
              <a:gd name="T34" fmla="*/ 0 w 1300"/>
              <a:gd name="T35" fmla="*/ 147 h 293"/>
              <a:gd name="T36" fmla="*/ 146 w 1300"/>
              <a:gd name="T37" fmla="*/ 293 h 293"/>
              <a:gd name="T38" fmla="*/ 1154 w 1300"/>
              <a:gd name="T39" fmla="*/ 293 h 293"/>
              <a:gd name="T40" fmla="*/ 1154 w 1300"/>
              <a:gd name="T41" fmla="*/ 285 h 2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1300" h="293">
                <a:moveTo>
                  <a:pt x="1154" y="285"/>
                </a:moveTo>
                <a:cubicBezTo>
                  <a:pt x="1154" y="277"/>
                  <a:pt x="1154" y="277"/>
                  <a:pt x="1154" y="277"/>
                </a:cubicBezTo>
                <a:cubicBezTo>
                  <a:pt x="146" y="277"/>
                  <a:pt x="146" y="277"/>
                  <a:pt x="146" y="277"/>
                </a:cubicBezTo>
                <a:cubicBezTo>
                  <a:pt x="110" y="277"/>
                  <a:pt x="77" y="262"/>
                  <a:pt x="54" y="239"/>
                </a:cubicBezTo>
                <a:cubicBezTo>
                  <a:pt x="30" y="215"/>
                  <a:pt x="16" y="183"/>
                  <a:pt x="16" y="147"/>
                </a:cubicBezTo>
                <a:cubicBezTo>
                  <a:pt x="16" y="111"/>
                  <a:pt x="30" y="78"/>
                  <a:pt x="54" y="55"/>
                </a:cubicBezTo>
                <a:cubicBezTo>
                  <a:pt x="77" y="31"/>
                  <a:pt x="110" y="16"/>
                  <a:pt x="146" y="16"/>
                </a:cubicBezTo>
                <a:cubicBezTo>
                  <a:pt x="1154" y="16"/>
                  <a:pt x="1154" y="16"/>
                  <a:pt x="1154" y="16"/>
                </a:cubicBezTo>
                <a:cubicBezTo>
                  <a:pt x="1190" y="16"/>
                  <a:pt x="1223" y="31"/>
                  <a:pt x="1246" y="55"/>
                </a:cubicBezTo>
                <a:cubicBezTo>
                  <a:pt x="1270" y="78"/>
                  <a:pt x="1284" y="111"/>
                  <a:pt x="1284" y="147"/>
                </a:cubicBezTo>
                <a:cubicBezTo>
                  <a:pt x="1284" y="183"/>
                  <a:pt x="1270" y="215"/>
                  <a:pt x="1246" y="239"/>
                </a:cubicBezTo>
                <a:cubicBezTo>
                  <a:pt x="1223" y="262"/>
                  <a:pt x="1190" y="277"/>
                  <a:pt x="1154" y="277"/>
                </a:cubicBezTo>
                <a:cubicBezTo>
                  <a:pt x="1154" y="285"/>
                  <a:pt x="1154" y="285"/>
                  <a:pt x="1154" y="285"/>
                </a:cubicBezTo>
                <a:cubicBezTo>
                  <a:pt x="1154" y="293"/>
                  <a:pt x="1154" y="293"/>
                  <a:pt x="1154" y="293"/>
                </a:cubicBezTo>
                <a:cubicBezTo>
                  <a:pt x="1235" y="293"/>
                  <a:pt x="1300" y="227"/>
                  <a:pt x="1300" y="147"/>
                </a:cubicBezTo>
                <a:cubicBezTo>
                  <a:pt x="1300" y="66"/>
                  <a:pt x="1235" y="0"/>
                  <a:pt x="1154" y="0"/>
                </a:cubicBezTo>
                <a:cubicBezTo>
                  <a:pt x="146" y="0"/>
                  <a:pt x="146" y="0"/>
                  <a:pt x="146" y="0"/>
                </a:cubicBezTo>
                <a:cubicBezTo>
                  <a:pt x="65" y="0"/>
                  <a:pt x="0" y="66"/>
                  <a:pt x="0" y="147"/>
                </a:cubicBezTo>
                <a:cubicBezTo>
                  <a:pt x="0" y="227"/>
                  <a:pt x="65" y="293"/>
                  <a:pt x="146" y="293"/>
                </a:cubicBezTo>
                <a:cubicBezTo>
                  <a:pt x="1154" y="293"/>
                  <a:pt x="1154" y="293"/>
                  <a:pt x="1154" y="293"/>
                </a:cubicBezTo>
                <a:lnTo>
                  <a:pt x="1154" y="285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9801" name="副标题 2" hidden="1"/>
          <p:cNvSpPr>
            <a:spLocks noGrp="1"/>
          </p:cNvSpPr>
          <p:nvPr userDrawn="1">
            <p:ph type="subTitle" idx="1"/>
          </p:nvPr>
        </p:nvSpPr>
        <p:spPr>
          <a:xfrm>
            <a:off x="5873751" y="3019471"/>
            <a:ext cx="5646737" cy="558799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/>
          </a:p>
        </p:txBody>
      </p:sp>
      <p:sp>
        <p:nvSpPr>
          <p:cNvPr id="9802" name="标题 1" hidden="1"/>
          <p:cNvSpPr>
            <a:spLocks noGrp="1"/>
          </p:cNvSpPr>
          <p:nvPr userDrawn="1">
            <p:ph type="ctrTitle"/>
          </p:nvPr>
        </p:nvSpPr>
        <p:spPr>
          <a:xfrm>
            <a:off x="5873751" y="1814962"/>
            <a:ext cx="5646737" cy="1204509"/>
          </a:xfrm>
        </p:spPr>
        <p:txBody>
          <a:bodyPr anchor="ctr">
            <a:normAutofit/>
          </a:bodyPr>
          <a:lstStyle>
            <a:lvl1pPr algn="l"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zh-CN" altLang="en-US"/>
          </a:p>
        </p:txBody>
      </p:sp>
      <p:sp>
        <p:nvSpPr>
          <p:cNvPr id="12" name="文本占位符 13" hidden="1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5873751" y="4645209"/>
            <a:ext cx="5646737" cy="296271"/>
          </a:xfrm>
        </p:spPr>
        <p:txBody>
          <a:bodyPr vert="horz" anchor="ctr">
            <a:noAutofit/>
          </a:bodyPr>
          <a:lstStyle>
            <a:lvl1pPr marL="0" indent="0" algn="l">
              <a:buNone/>
              <a:defRPr sz="1500" b="0">
                <a:solidFill>
                  <a:schemeClr val="accent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altLang="zh-CN"/>
              <a:t>Signature</a:t>
            </a:r>
            <a:endParaRPr lang="en-US" altLang="zh-CN"/>
          </a:p>
        </p:txBody>
      </p:sp>
      <p:sp>
        <p:nvSpPr>
          <p:cNvPr id="13" name="文本占位符 13" hidden="1"/>
          <p:cNvSpPr>
            <a:spLocks noGrp="1"/>
          </p:cNvSpPr>
          <p:nvPr userDrawn="1">
            <p:ph type="body" sz="quarter" idx="11" hasCustomPrompt="1"/>
          </p:nvPr>
        </p:nvSpPr>
        <p:spPr>
          <a:xfrm>
            <a:off x="5873751" y="5280321"/>
            <a:ext cx="5646737" cy="296271"/>
          </a:xfrm>
        </p:spPr>
        <p:txBody>
          <a:bodyPr vert="horz" anchor="ctr">
            <a:noAutofit/>
          </a:bodyPr>
          <a:lstStyle>
            <a:lvl1pPr marL="0" indent="0" algn="l">
              <a:buNone/>
              <a:defRPr sz="1500" b="0">
                <a:solidFill>
                  <a:schemeClr val="bg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altLang="zh-CN"/>
              <a:t>Date</a:t>
            </a:r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</a:t>
            </a: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8" name="内容占位符 7"/>
          <p:cNvSpPr>
            <a:spLocks noGrp="1"/>
          </p:cNvSpPr>
          <p:nvPr>
            <p:ph sz="quarter" idx="13"/>
          </p:nvPr>
        </p:nvSpPr>
        <p:spPr>
          <a:xfrm>
            <a:off x="669925" y="1130299"/>
            <a:ext cx="10850563" cy="5006975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标题 1"/>
          <p:cNvSpPr>
            <a:spLocks noGrp="1"/>
          </p:cNvSpPr>
          <p:nvPr userDrawn="1">
            <p:ph type="title"/>
          </p:nvPr>
        </p:nvSpPr>
        <p:spPr>
          <a:xfrm>
            <a:off x="675698" y="2102214"/>
            <a:ext cx="5419185" cy="895350"/>
          </a:xfrm>
        </p:spPr>
        <p:txBody>
          <a:bodyPr anchor="b">
            <a:normAutofit/>
          </a:bodyPr>
          <a:lstStyle>
            <a:lvl1pPr algn="l">
              <a:defRPr sz="2400" b="1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zh-CN" altLang="en-US"/>
          </a:p>
        </p:txBody>
      </p:sp>
      <p:sp>
        <p:nvSpPr>
          <p:cNvPr id="21" name="文本占位符 2"/>
          <p:cNvSpPr>
            <a:spLocks noGrp="1"/>
          </p:cNvSpPr>
          <p:nvPr userDrawn="1">
            <p:ph type="body" idx="1"/>
          </p:nvPr>
        </p:nvSpPr>
        <p:spPr>
          <a:xfrm>
            <a:off x="676814" y="2997564"/>
            <a:ext cx="5419185" cy="1015623"/>
          </a:xfrm>
        </p:spPr>
        <p:txBody>
          <a:bodyPr anchor="t">
            <a:normAutofit/>
          </a:bodyPr>
          <a:lstStyle>
            <a:lvl1pPr marL="0" indent="0" algn="l"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  <a:endParaRPr lang="en-US"/>
          </a:p>
        </p:txBody>
      </p:sp>
      <p:grpSp>
        <p:nvGrpSpPr>
          <p:cNvPr id="90" name="组合 89"/>
          <p:cNvGrpSpPr/>
          <p:nvPr userDrawn="1"/>
        </p:nvGrpSpPr>
        <p:grpSpPr>
          <a:xfrm flipH="1">
            <a:off x="8829674" y="1686612"/>
            <a:ext cx="3116264" cy="4450663"/>
            <a:chOff x="877888" y="965200"/>
            <a:chExt cx="3714751" cy="5305425"/>
          </a:xfrm>
        </p:grpSpPr>
        <p:sp>
          <p:nvSpPr>
            <p:cNvPr id="91" name="Oval 9"/>
            <p:cNvSpPr>
              <a:spLocks noChangeArrowheads="1"/>
            </p:cNvSpPr>
            <p:nvPr userDrawn="1"/>
          </p:nvSpPr>
          <p:spPr bwMode="auto">
            <a:xfrm>
              <a:off x="1366838" y="6121400"/>
              <a:ext cx="2724150" cy="149225"/>
            </a:xfrm>
            <a:prstGeom prst="ellipse">
              <a:avLst/>
            </a:prstGeom>
            <a:solidFill>
              <a:schemeClr val="accent1">
                <a:lumMod val="50000"/>
                <a:alpha val="36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2" name="Freeform 10"/>
            <p:cNvSpPr/>
            <p:nvPr userDrawn="1"/>
          </p:nvSpPr>
          <p:spPr bwMode="auto">
            <a:xfrm>
              <a:off x="1738313" y="5775325"/>
              <a:ext cx="1951038" cy="374650"/>
            </a:xfrm>
            <a:custGeom>
              <a:gdLst>
                <a:gd name="T0" fmla="*/ 1230 w 1230"/>
                <a:gd name="T1" fmla="*/ 236 h 236"/>
                <a:gd name="T2" fmla="*/ 132 w 1230"/>
                <a:gd name="T3" fmla="*/ 236 h 236"/>
                <a:gd name="T4" fmla="*/ 0 w 1230"/>
                <a:gd name="T5" fmla="*/ 125 h 236"/>
                <a:gd name="T6" fmla="*/ 0 w 1230"/>
                <a:gd name="T7" fmla="*/ 108 h 236"/>
                <a:gd name="T8" fmla="*/ 132 w 1230"/>
                <a:gd name="T9" fmla="*/ 0 h 236"/>
                <a:gd name="T10" fmla="*/ 1230 w 1230"/>
                <a:gd name="T11" fmla="*/ 0 h 236"/>
                <a:gd name="T12" fmla="*/ 1200 w 1230"/>
                <a:gd name="T13" fmla="*/ 113 h 236"/>
                <a:gd name="T14" fmla="*/ 1230 w 1230"/>
                <a:gd name="T15" fmla="*/ 236 h 2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30" h="236">
                  <a:moveTo>
                    <a:pt x="1230" y="236"/>
                  </a:moveTo>
                  <a:cubicBezTo>
                    <a:pt x="132" y="236"/>
                    <a:pt x="132" y="236"/>
                    <a:pt x="132" y="236"/>
                  </a:cubicBezTo>
                  <a:cubicBezTo>
                    <a:pt x="64" y="236"/>
                    <a:pt x="0" y="185"/>
                    <a:pt x="0" y="125"/>
                  </a:cubicBezTo>
                  <a:cubicBezTo>
                    <a:pt x="0" y="108"/>
                    <a:pt x="0" y="108"/>
                    <a:pt x="0" y="108"/>
                  </a:cubicBezTo>
                  <a:cubicBezTo>
                    <a:pt x="0" y="48"/>
                    <a:pt x="64" y="0"/>
                    <a:pt x="132" y="0"/>
                  </a:cubicBezTo>
                  <a:cubicBezTo>
                    <a:pt x="1230" y="0"/>
                    <a:pt x="1230" y="0"/>
                    <a:pt x="1230" y="0"/>
                  </a:cubicBezTo>
                  <a:cubicBezTo>
                    <a:pt x="1230" y="0"/>
                    <a:pt x="1200" y="39"/>
                    <a:pt x="1200" y="113"/>
                  </a:cubicBezTo>
                  <a:cubicBezTo>
                    <a:pt x="1200" y="197"/>
                    <a:pt x="1230" y="236"/>
                    <a:pt x="1230" y="23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3" name="Freeform 11"/>
            <p:cNvSpPr/>
            <p:nvPr userDrawn="1"/>
          </p:nvSpPr>
          <p:spPr bwMode="auto">
            <a:xfrm>
              <a:off x="2616201" y="5791200"/>
              <a:ext cx="1093788" cy="366713"/>
            </a:xfrm>
            <a:custGeom>
              <a:gdLst>
                <a:gd name="T0" fmla="*/ 690 w 690"/>
                <a:gd name="T1" fmla="*/ 231 h 231"/>
                <a:gd name="T2" fmla="*/ 0 w 690"/>
                <a:gd name="T3" fmla="*/ 231 h 231"/>
                <a:gd name="T4" fmla="*/ 0 w 690"/>
                <a:gd name="T5" fmla="*/ 0 h 231"/>
                <a:gd name="T6" fmla="*/ 690 w 690"/>
                <a:gd name="T7" fmla="*/ 0 h 231"/>
                <a:gd name="T8" fmla="*/ 659 w 690"/>
                <a:gd name="T9" fmla="*/ 110 h 231"/>
                <a:gd name="T10" fmla="*/ 690 w 690"/>
                <a:gd name="T11" fmla="*/ 231 h 2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90" h="231">
                  <a:moveTo>
                    <a:pt x="690" y="231"/>
                  </a:moveTo>
                  <a:cubicBezTo>
                    <a:pt x="0" y="231"/>
                    <a:pt x="0" y="231"/>
                    <a:pt x="0" y="23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690" y="0"/>
                    <a:pt x="690" y="0"/>
                    <a:pt x="690" y="0"/>
                  </a:cubicBezTo>
                  <a:cubicBezTo>
                    <a:pt x="690" y="0"/>
                    <a:pt x="659" y="37"/>
                    <a:pt x="659" y="110"/>
                  </a:cubicBezTo>
                  <a:cubicBezTo>
                    <a:pt x="659" y="194"/>
                    <a:pt x="690" y="231"/>
                    <a:pt x="690" y="231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4" name="Freeform 12"/>
            <p:cNvSpPr/>
            <p:nvPr userDrawn="1"/>
          </p:nvSpPr>
          <p:spPr bwMode="auto">
            <a:xfrm>
              <a:off x="1770063" y="5773738"/>
              <a:ext cx="225425" cy="381000"/>
            </a:xfrm>
            <a:custGeom>
              <a:gdLst>
                <a:gd name="T0" fmla="*/ 133 w 142"/>
                <a:gd name="T1" fmla="*/ 240 h 240"/>
                <a:gd name="T2" fmla="*/ 0 w 142"/>
                <a:gd name="T3" fmla="*/ 128 h 240"/>
                <a:gd name="T4" fmla="*/ 0 w 142"/>
                <a:gd name="T5" fmla="*/ 112 h 240"/>
                <a:gd name="T6" fmla="*/ 38 w 142"/>
                <a:gd name="T7" fmla="*/ 32 h 240"/>
                <a:gd name="T8" fmla="*/ 132 w 142"/>
                <a:gd name="T9" fmla="*/ 0 h 240"/>
                <a:gd name="T10" fmla="*/ 141 w 142"/>
                <a:gd name="T11" fmla="*/ 8 h 240"/>
                <a:gd name="T12" fmla="*/ 134 w 142"/>
                <a:gd name="T13" fmla="*/ 16 h 240"/>
                <a:gd name="T14" fmla="*/ 20 w 142"/>
                <a:gd name="T15" fmla="*/ 112 h 240"/>
                <a:gd name="T16" fmla="*/ 20 w 142"/>
                <a:gd name="T17" fmla="*/ 128 h 240"/>
                <a:gd name="T18" fmla="*/ 133 w 142"/>
                <a:gd name="T19" fmla="*/ 224 h 240"/>
                <a:gd name="T20" fmla="*/ 142 w 142"/>
                <a:gd name="T21" fmla="*/ 232 h 240"/>
                <a:gd name="T22" fmla="*/ 133 w 142"/>
                <a:gd name="T23" fmla="*/ 240 h 2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42" h="240">
                  <a:moveTo>
                    <a:pt x="133" y="240"/>
                  </a:moveTo>
                  <a:cubicBezTo>
                    <a:pt x="57" y="240"/>
                    <a:pt x="0" y="191"/>
                    <a:pt x="0" y="128"/>
                  </a:cubicBezTo>
                  <a:cubicBezTo>
                    <a:pt x="0" y="112"/>
                    <a:pt x="0" y="112"/>
                    <a:pt x="0" y="112"/>
                  </a:cubicBezTo>
                  <a:cubicBezTo>
                    <a:pt x="0" y="81"/>
                    <a:pt x="12" y="53"/>
                    <a:pt x="38" y="32"/>
                  </a:cubicBezTo>
                  <a:cubicBezTo>
                    <a:pt x="64" y="11"/>
                    <a:pt x="97" y="0"/>
                    <a:pt x="132" y="0"/>
                  </a:cubicBezTo>
                  <a:cubicBezTo>
                    <a:pt x="138" y="0"/>
                    <a:pt x="141" y="4"/>
                    <a:pt x="141" y="8"/>
                  </a:cubicBezTo>
                  <a:cubicBezTo>
                    <a:pt x="141" y="13"/>
                    <a:pt x="139" y="16"/>
                    <a:pt x="134" y="16"/>
                  </a:cubicBezTo>
                  <a:cubicBezTo>
                    <a:pt x="69" y="16"/>
                    <a:pt x="20" y="58"/>
                    <a:pt x="20" y="112"/>
                  </a:cubicBezTo>
                  <a:cubicBezTo>
                    <a:pt x="20" y="128"/>
                    <a:pt x="20" y="128"/>
                    <a:pt x="20" y="128"/>
                  </a:cubicBezTo>
                  <a:cubicBezTo>
                    <a:pt x="20" y="182"/>
                    <a:pt x="68" y="224"/>
                    <a:pt x="133" y="224"/>
                  </a:cubicBezTo>
                  <a:cubicBezTo>
                    <a:pt x="139" y="224"/>
                    <a:pt x="142" y="228"/>
                    <a:pt x="142" y="232"/>
                  </a:cubicBezTo>
                  <a:cubicBezTo>
                    <a:pt x="142" y="237"/>
                    <a:pt x="138" y="240"/>
                    <a:pt x="133" y="240"/>
                  </a:cubicBezTo>
                </a:path>
              </a:pathLst>
            </a:custGeom>
            <a:solidFill>
              <a:schemeClr val="accent4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5" name="Freeform 13"/>
            <p:cNvSpPr/>
            <p:nvPr userDrawn="1"/>
          </p:nvSpPr>
          <p:spPr bwMode="auto">
            <a:xfrm>
              <a:off x="1714501" y="5759450"/>
              <a:ext cx="2008188" cy="406400"/>
            </a:xfrm>
            <a:custGeom>
              <a:gdLst>
                <a:gd name="T0" fmla="*/ 1266 w 1266"/>
                <a:gd name="T1" fmla="*/ 256 h 256"/>
                <a:gd name="T2" fmla="*/ 144 w 1266"/>
                <a:gd name="T3" fmla="*/ 256 h 256"/>
                <a:gd name="T4" fmla="*/ 0 w 1266"/>
                <a:gd name="T5" fmla="*/ 135 h 256"/>
                <a:gd name="T6" fmla="*/ 0 w 1266"/>
                <a:gd name="T7" fmla="*/ 118 h 256"/>
                <a:gd name="T8" fmla="*/ 144 w 1266"/>
                <a:gd name="T9" fmla="*/ 0 h 256"/>
                <a:gd name="T10" fmla="*/ 1266 w 1266"/>
                <a:gd name="T11" fmla="*/ 0 h 256"/>
                <a:gd name="T12" fmla="*/ 1266 w 1266"/>
                <a:gd name="T13" fmla="*/ 25 h 256"/>
                <a:gd name="T14" fmla="*/ 144 w 1266"/>
                <a:gd name="T15" fmla="*/ 25 h 256"/>
                <a:gd name="T16" fmla="*/ 35 w 1266"/>
                <a:gd name="T17" fmla="*/ 118 h 256"/>
                <a:gd name="T18" fmla="*/ 35 w 1266"/>
                <a:gd name="T19" fmla="*/ 135 h 256"/>
                <a:gd name="T20" fmla="*/ 144 w 1266"/>
                <a:gd name="T21" fmla="*/ 231 h 256"/>
                <a:gd name="T22" fmla="*/ 1266 w 1266"/>
                <a:gd name="T23" fmla="*/ 231 h 256"/>
                <a:gd name="T24" fmla="*/ 1266 w 1266"/>
                <a:gd name="T25" fmla="*/ 256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66" h="256">
                  <a:moveTo>
                    <a:pt x="1266" y="256"/>
                  </a:moveTo>
                  <a:cubicBezTo>
                    <a:pt x="144" y="256"/>
                    <a:pt x="144" y="256"/>
                    <a:pt x="144" y="256"/>
                  </a:cubicBezTo>
                  <a:cubicBezTo>
                    <a:pt x="67" y="256"/>
                    <a:pt x="0" y="203"/>
                    <a:pt x="0" y="135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53"/>
                    <a:pt x="65" y="0"/>
                    <a:pt x="144" y="0"/>
                  </a:cubicBezTo>
                  <a:cubicBezTo>
                    <a:pt x="1266" y="0"/>
                    <a:pt x="1266" y="0"/>
                    <a:pt x="1266" y="0"/>
                  </a:cubicBezTo>
                  <a:cubicBezTo>
                    <a:pt x="1266" y="25"/>
                    <a:pt x="1266" y="25"/>
                    <a:pt x="1266" y="25"/>
                  </a:cubicBezTo>
                  <a:cubicBezTo>
                    <a:pt x="144" y="25"/>
                    <a:pt x="144" y="25"/>
                    <a:pt x="144" y="25"/>
                  </a:cubicBezTo>
                  <a:cubicBezTo>
                    <a:pt x="83" y="25"/>
                    <a:pt x="35" y="68"/>
                    <a:pt x="35" y="118"/>
                  </a:cubicBezTo>
                  <a:cubicBezTo>
                    <a:pt x="35" y="135"/>
                    <a:pt x="35" y="135"/>
                    <a:pt x="35" y="135"/>
                  </a:cubicBezTo>
                  <a:cubicBezTo>
                    <a:pt x="35" y="187"/>
                    <a:pt x="85" y="231"/>
                    <a:pt x="144" y="231"/>
                  </a:cubicBezTo>
                  <a:cubicBezTo>
                    <a:pt x="1266" y="231"/>
                    <a:pt x="1266" y="231"/>
                    <a:pt x="1266" y="231"/>
                  </a:cubicBezTo>
                  <a:lnTo>
                    <a:pt x="1266" y="256"/>
                  </a:lnTo>
                  <a:close/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6" name="Freeform 14"/>
            <p:cNvSpPr/>
            <p:nvPr userDrawn="1"/>
          </p:nvSpPr>
          <p:spPr bwMode="auto">
            <a:xfrm>
              <a:off x="2006601" y="4370388"/>
              <a:ext cx="1289050" cy="279400"/>
            </a:xfrm>
            <a:custGeom>
              <a:gdLst>
                <a:gd name="T0" fmla="*/ 813 w 813"/>
                <a:gd name="T1" fmla="*/ 176 h 176"/>
                <a:gd name="T2" fmla="*/ 95 w 813"/>
                <a:gd name="T3" fmla="*/ 176 h 176"/>
                <a:gd name="T4" fmla="*/ 0 w 813"/>
                <a:gd name="T5" fmla="*/ 89 h 176"/>
                <a:gd name="T6" fmla="*/ 0 w 813"/>
                <a:gd name="T7" fmla="*/ 77 h 176"/>
                <a:gd name="T8" fmla="*/ 95 w 813"/>
                <a:gd name="T9" fmla="*/ 0 h 176"/>
                <a:gd name="T10" fmla="*/ 813 w 813"/>
                <a:gd name="T11" fmla="*/ 0 h 176"/>
                <a:gd name="T12" fmla="*/ 790 w 813"/>
                <a:gd name="T13" fmla="*/ 84 h 176"/>
                <a:gd name="T14" fmla="*/ 813 w 813"/>
                <a:gd name="T15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13" h="176">
                  <a:moveTo>
                    <a:pt x="813" y="176"/>
                  </a:moveTo>
                  <a:cubicBezTo>
                    <a:pt x="95" y="176"/>
                    <a:pt x="95" y="176"/>
                    <a:pt x="95" y="176"/>
                  </a:cubicBezTo>
                  <a:cubicBezTo>
                    <a:pt x="44" y="176"/>
                    <a:pt x="0" y="134"/>
                    <a:pt x="0" y="89"/>
                  </a:cubicBezTo>
                  <a:cubicBezTo>
                    <a:pt x="0" y="77"/>
                    <a:pt x="0" y="77"/>
                    <a:pt x="0" y="77"/>
                  </a:cubicBezTo>
                  <a:cubicBezTo>
                    <a:pt x="0" y="32"/>
                    <a:pt x="44" y="0"/>
                    <a:pt x="95" y="0"/>
                  </a:cubicBezTo>
                  <a:cubicBezTo>
                    <a:pt x="813" y="0"/>
                    <a:pt x="813" y="0"/>
                    <a:pt x="813" y="0"/>
                  </a:cubicBezTo>
                  <a:cubicBezTo>
                    <a:pt x="813" y="0"/>
                    <a:pt x="790" y="29"/>
                    <a:pt x="790" y="84"/>
                  </a:cubicBezTo>
                  <a:cubicBezTo>
                    <a:pt x="790" y="147"/>
                    <a:pt x="813" y="176"/>
                    <a:pt x="813" y="17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7" name="Freeform 15"/>
            <p:cNvSpPr/>
            <p:nvPr userDrawn="1"/>
          </p:nvSpPr>
          <p:spPr bwMode="auto">
            <a:xfrm>
              <a:off x="2401888" y="4370388"/>
              <a:ext cx="909638" cy="279400"/>
            </a:xfrm>
            <a:custGeom>
              <a:gdLst>
                <a:gd name="T0" fmla="*/ 574 w 574"/>
                <a:gd name="T1" fmla="*/ 176 h 176"/>
                <a:gd name="T2" fmla="*/ 0 w 574"/>
                <a:gd name="T3" fmla="*/ 176 h 176"/>
                <a:gd name="T4" fmla="*/ 0 w 574"/>
                <a:gd name="T5" fmla="*/ 0 h 176"/>
                <a:gd name="T6" fmla="*/ 574 w 574"/>
                <a:gd name="T7" fmla="*/ 0 h 176"/>
                <a:gd name="T8" fmla="*/ 551 w 574"/>
                <a:gd name="T9" fmla="*/ 84 h 176"/>
                <a:gd name="T10" fmla="*/ 574 w 574"/>
                <a:gd name="T11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" h="176">
                  <a:moveTo>
                    <a:pt x="574" y="176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574" y="0"/>
                    <a:pt x="574" y="0"/>
                    <a:pt x="574" y="0"/>
                  </a:cubicBezTo>
                  <a:cubicBezTo>
                    <a:pt x="574" y="0"/>
                    <a:pt x="551" y="29"/>
                    <a:pt x="551" y="84"/>
                  </a:cubicBezTo>
                  <a:cubicBezTo>
                    <a:pt x="551" y="147"/>
                    <a:pt x="574" y="176"/>
                    <a:pt x="574" y="17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" name="Freeform 16"/>
            <p:cNvSpPr/>
            <p:nvPr userDrawn="1"/>
          </p:nvSpPr>
          <p:spPr bwMode="auto">
            <a:xfrm>
              <a:off x="2022476" y="4360863"/>
              <a:ext cx="169863" cy="287338"/>
            </a:xfrm>
            <a:custGeom>
              <a:gdLst>
                <a:gd name="T0" fmla="*/ 100 w 107"/>
                <a:gd name="T1" fmla="*/ 181 h 181"/>
                <a:gd name="T2" fmla="*/ 0 w 107"/>
                <a:gd name="T3" fmla="*/ 97 h 181"/>
                <a:gd name="T4" fmla="*/ 0 w 107"/>
                <a:gd name="T5" fmla="*/ 85 h 181"/>
                <a:gd name="T6" fmla="*/ 30 w 107"/>
                <a:gd name="T7" fmla="*/ 24 h 181"/>
                <a:gd name="T8" fmla="*/ 101 w 107"/>
                <a:gd name="T9" fmla="*/ 0 h 181"/>
                <a:gd name="T10" fmla="*/ 107 w 107"/>
                <a:gd name="T11" fmla="*/ 6 h 181"/>
                <a:gd name="T12" fmla="*/ 99 w 107"/>
                <a:gd name="T13" fmla="*/ 13 h 181"/>
                <a:gd name="T14" fmla="*/ 10 w 107"/>
                <a:gd name="T15" fmla="*/ 85 h 181"/>
                <a:gd name="T16" fmla="*/ 10 w 107"/>
                <a:gd name="T17" fmla="*/ 97 h 181"/>
                <a:gd name="T18" fmla="*/ 99 w 107"/>
                <a:gd name="T19" fmla="*/ 169 h 181"/>
                <a:gd name="T20" fmla="*/ 106 w 107"/>
                <a:gd name="T21" fmla="*/ 175 h 181"/>
                <a:gd name="T22" fmla="*/ 100 w 107"/>
                <a:gd name="T23" fmla="*/ 181 h 1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07" h="181">
                  <a:moveTo>
                    <a:pt x="100" y="181"/>
                  </a:moveTo>
                  <a:cubicBezTo>
                    <a:pt x="44" y="181"/>
                    <a:pt x="0" y="144"/>
                    <a:pt x="0" y="9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61"/>
                    <a:pt x="10" y="40"/>
                    <a:pt x="30" y="24"/>
                  </a:cubicBezTo>
                  <a:cubicBezTo>
                    <a:pt x="49" y="9"/>
                    <a:pt x="74" y="0"/>
                    <a:pt x="101" y="0"/>
                  </a:cubicBezTo>
                  <a:cubicBezTo>
                    <a:pt x="104" y="0"/>
                    <a:pt x="107" y="3"/>
                    <a:pt x="107" y="6"/>
                  </a:cubicBezTo>
                  <a:cubicBezTo>
                    <a:pt x="107" y="10"/>
                    <a:pt x="103" y="13"/>
                    <a:pt x="99" y="13"/>
                  </a:cubicBezTo>
                  <a:cubicBezTo>
                    <a:pt x="50" y="13"/>
                    <a:pt x="10" y="44"/>
                    <a:pt x="10" y="85"/>
                  </a:cubicBezTo>
                  <a:cubicBezTo>
                    <a:pt x="10" y="97"/>
                    <a:pt x="10" y="97"/>
                    <a:pt x="10" y="97"/>
                  </a:cubicBezTo>
                  <a:cubicBezTo>
                    <a:pt x="10" y="137"/>
                    <a:pt x="50" y="169"/>
                    <a:pt x="99" y="169"/>
                  </a:cubicBezTo>
                  <a:cubicBezTo>
                    <a:pt x="102" y="169"/>
                    <a:pt x="106" y="171"/>
                    <a:pt x="106" y="175"/>
                  </a:cubicBezTo>
                  <a:cubicBezTo>
                    <a:pt x="106" y="178"/>
                    <a:pt x="104" y="181"/>
                    <a:pt x="100" y="181"/>
                  </a:cubicBezTo>
                </a:path>
              </a:pathLst>
            </a:custGeom>
            <a:solidFill>
              <a:srgbClr val="3C61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9" name="Freeform 17"/>
            <p:cNvSpPr/>
            <p:nvPr userDrawn="1"/>
          </p:nvSpPr>
          <p:spPr bwMode="auto">
            <a:xfrm>
              <a:off x="1990726" y="4346575"/>
              <a:ext cx="1328738" cy="311150"/>
            </a:xfrm>
            <a:custGeom>
              <a:gdLst>
                <a:gd name="T0" fmla="*/ 838 w 838"/>
                <a:gd name="T1" fmla="*/ 196 h 196"/>
                <a:gd name="T2" fmla="*/ 103 w 838"/>
                <a:gd name="T3" fmla="*/ 196 h 196"/>
                <a:gd name="T4" fmla="*/ 0 w 838"/>
                <a:gd name="T5" fmla="*/ 104 h 196"/>
                <a:gd name="T6" fmla="*/ 0 w 838"/>
                <a:gd name="T7" fmla="*/ 92 h 196"/>
                <a:gd name="T8" fmla="*/ 103 w 838"/>
                <a:gd name="T9" fmla="*/ 0 h 196"/>
                <a:gd name="T10" fmla="*/ 838 w 838"/>
                <a:gd name="T11" fmla="*/ 0 h 196"/>
                <a:gd name="T12" fmla="*/ 838 w 838"/>
                <a:gd name="T13" fmla="*/ 20 h 196"/>
                <a:gd name="T14" fmla="*/ 103 w 838"/>
                <a:gd name="T15" fmla="*/ 20 h 196"/>
                <a:gd name="T16" fmla="*/ 20 w 838"/>
                <a:gd name="T17" fmla="*/ 92 h 196"/>
                <a:gd name="T18" fmla="*/ 20 w 838"/>
                <a:gd name="T19" fmla="*/ 104 h 196"/>
                <a:gd name="T20" fmla="*/ 103 w 838"/>
                <a:gd name="T21" fmla="*/ 181 h 196"/>
                <a:gd name="T22" fmla="*/ 838 w 838"/>
                <a:gd name="T23" fmla="*/ 181 h 196"/>
                <a:gd name="T24" fmla="*/ 838 w 838"/>
                <a:gd name="T25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96">
                  <a:moveTo>
                    <a:pt x="838" y="196"/>
                  </a:moveTo>
                  <a:cubicBezTo>
                    <a:pt x="103" y="196"/>
                    <a:pt x="103" y="196"/>
                    <a:pt x="103" y="196"/>
                  </a:cubicBezTo>
                  <a:cubicBezTo>
                    <a:pt x="45" y="196"/>
                    <a:pt x="0" y="155"/>
                    <a:pt x="0" y="104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42"/>
                    <a:pt x="44" y="0"/>
                    <a:pt x="103" y="0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38" y="20"/>
                    <a:pt x="838" y="20"/>
                    <a:pt x="838" y="20"/>
                  </a:cubicBezTo>
                  <a:cubicBezTo>
                    <a:pt x="103" y="20"/>
                    <a:pt x="103" y="20"/>
                    <a:pt x="103" y="20"/>
                  </a:cubicBezTo>
                  <a:cubicBezTo>
                    <a:pt x="57" y="20"/>
                    <a:pt x="20" y="54"/>
                    <a:pt x="20" y="92"/>
                  </a:cubicBezTo>
                  <a:cubicBezTo>
                    <a:pt x="20" y="104"/>
                    <a:pt x="20" y="104"/>
                    <a:pt x="20" y="104"/>
                  </a:cubicBezTo>
                  <a:cubicBezTo>
                    <a:pt x="20" y="143"/>
                    <a:pt x="59" y="181"/>
                    <a:pt x="103" y="181"/>
                  </a:cubicBezTo>
                  <a:cubicBezTo>
                    <a:pt x="838" y="181"/>
                    <a:pt x="838" y="181"/>
                    <a:pt x="838" y="181"/>
                  </a:cubicBezTo>
                  <a:lnTo>
                    <a:pt x="838" y="196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0" name="Freeform 18"/>
            <p:cNvSpPr/>
            <p:nvPr userDrawn="1"/>
          </p:nvSpPr>
          <p:spPr bwMode="auto">
            <a:xfrm>
              <a:off x="1841501" y="4873625"/>
              <a:ext cx="1906588" cy="295275"/>
            </a:xfrm>
            <a:custGeom>
              <a:gdLst>
                <a:gd name="T0" fmla="*/ 1202 w 1202"/>
                <a:gd name="T1" fmla="*/ 186 h 186"/>
                <a:gd name="T2" fmla="*/ 91 w 1202"/>
                <a:gd name="T3" fmla="*/ 186 h 186"/>
                <a:gd name="T4" fmla="*/ 0 w 1202"/>
                <a:gd name="T5" fmla="*/ 97 h 186"/>
                <a:gd name="T6" fmla="*/ 0 w 1202"/>
                <a:gd name="T7" fmla="*/ 84 h 186"/>
                <a:gd name="T8" fmla="*/ 91 w 1202"/>
                <a:gd name="T9" fmla="*/ 0 h 186"/>
                <a:gd name="T10" fmla="*/ 1202 w 1202"/>
                <a:gd name="T11" fmla="*/ 0 h 186"/>
                <a:gd name="T12" fmla="*/ 1178 w 1202"/>
                <a:gd name="T13" fmla="*/ 89 h 186"/>
                <a:gd name="T14" fmla="*/ 1202 w 1202"/>
                <a:gd name="T15" fmla="*/ 186 h 1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02" h="186">
                  <a:moveTo>
                    <a:pt x="1202" y="186"/>
                  </a:moveTo>
                  <a:cubicBezTo>
                    <a:pt x="91" y="186"/>
                    <a:pt x="91" y="186"/>
                    <a:pt x="91" y="186"/>
                  </a:cubicBezTo>
                  <a:cubicBezTo>
                    <a:pt x="38" y="186"/>
                    <a:pt x="0" y="143"/>
                    <a:pt x="0" y="97"/>
                  </a:cubicBezTo>
                  <a:cubicBezTo>
                    <a:pt x="0" y="84"/>
                    <a:pt x="0" y="84"/>
                    <a:pt x="0" y="84"/>
                  </a:cubicBezTo>
                  <a:cubicBezTo>
                    <a:pt x="0" y="38"/>
                    <a:pt x="38" y="0"/>
                    <a:pt x="91" y="0"/>
                  </a:cubicBezTo>
                  <a:cubicBezTo>
                    <a:pt x="1202" y="0"/>
                    <a:pt x="1202" y="0"/>
                    <a:pt x="1202" y="0"/>
                  </a:cubicBezTo>
                  <a:cubicBezTo>
                    <a:pt x="1202" y="0"/>
                    <a:pt x="1178" y="32"/>
                    <a:pt x="1178" y="89"/>
                  </a:cubicBezTo>
                  <a:cubicBezTo>
                    <a:pt x="1178" y="154"/>
                    <a:pt x="1202" y="186"/>
                    <a:pt x="1202" y="18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1" name="Freeform 19"/>
            <p:cNvSpPr/>
            <p:nvPr userDrawn="1"/>
          </p:nvSpPr>
          <p:spPr bwMode="auto">
            <a:xfrm>
              <a:off x="2460626" y="4879975"/>
              <a:ext cx="1287463" cy="284163"/>
            </a:xfrm>
            <a:custGeom>
              <a:gdLst>
                <a:gd name="T0" fmla="*/ 812 w 812"/>
                <a:gd name="T1" fmla="*/ 0 h 179"/>
                <a:gd name="T2" fmla="*/ 0 w 812"/>
                <a:gd name="T3" fmla="*/ 0 h 179"/>
                <a:gd name="T4" fmla="*/ 0 w 812"/>
                <a:gd name="T5" fmla="*/ 179 h 179"/>
                <a:gd name="T6" fmla="*/ 812 w 812"/>
                <a:gd name="T7" fmla="*/ 179 h 179"/>
                <a:gd name="T8" fmla="*/ 788 w 812"/>
                <a:gd name="T9" fmla="*/ 85 h 179"/>
                <a:gd name="T10" fmla="*/ 812 w 812"/>
                <a:gd name="T11" fmla="*/ 0 h 17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12" h="179">
                  <a:moveTo>
                    <a:pt x="812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79"/>
                    <a:pt x="0" y="179"/>
                    <a:pt x="0" y="179"/>
                  </a:cubicBezTo>
                  <a:cubicBezTo>
                    <a:pt x="812" y="179"/>
                    <a:pt x="812" y="179"/>
                    <a:pt x="812" y="179"/>
                  </a:cubicBezTo>
                  <a:cubicBezTo>
                    <a:pt x="812" y="179"/>
                    <a:pt x="788" y="151"/>
                    <a:pt x="788" y="85"/>
                  </a:cubicBezTo>
                  <a:cubicBezTo>
                    <a:pt x="788" y="29"/>
                    <a:pt x="812" y="0"/>
                    <a:pt x="812" y="0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2" name="Freeform 20"/>
            <p:cNvSpPr/>
            <p:nvPr userDrawn="1"/>
          </p:nvSpPr>
          <p:spPr bwMode="auto">
            <a:xfrm>
              <a:off x="1849438" y="4867275"/>
              <a:ext cx="174625" cy="311150"/>
            </a:xfrm>
            <a:custGeom>
              <a:gdLst>
                <a:gd name="T0" fmla="*/ 99 w 110"/>
                <a:gd name="T1" fmla="*/ 196 h 196"/>
                <a:gd name="T2" fmla="*/ 0 w 110"/>
                <a:gd name="T3" fmla="*/ 103 h 196"/>
                <a:gd name="T4" fmla="*/ 0 w 110"/>
                <a:gd name="T5" fmla="*/ 90 h 196"/>
                <a:gd name="T6" fmla="*/ 102 w 110"/>
                <a:gd name="T7" fmla="*/ 0 h 196"/>
                <a:gd name="T8" fmla="*/ 110 w 110"/>
                <a:gd name="T9" fmla="*/ 8 h 196"/>
                <a:gd name="T10" fmla="*/ 99 w 110"/>
                <a:gd name="T11" fmla="*/ 16 h 196"/>
                <a:gd name="T12" fmla="*/ 9 w 110"/>
                <a:gd name="T13" fmla="*/ 90 h 196"/>
                <a:gd name="T14" fmla="*/ 9 w 110"/>
                <a:gd name="T15" fmla="*/ 103 h 196"/>
                <a:gd name="T16" fmla="*/ 95 w 110"/>
                <a:gd name="T17" fmla="*/ 180 h 196"/>
                <a:gd name="T18" fmla="*/ 106 w 110"/>
                <a:gd name="T19" fmla="*/ 188 h 196"/>
                <a:gd name="T20" fmla="*/ 99 w 110"/>
                <a:gd name="T21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0" h="196">
                  <a:moveTo>
                    <a:pt x="99" y="196"/>
                  </a:moveTo>
                  <a:cubicBezTo>
                    <a:pt x="43" y="196"/>
                    <a:pt x="0" y="155"/>
                    <a:pt x="0" y="103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40"/>
                    <a:pt x="44" y="0"/>
                    <a:pt x="102" y="0"/>
                  </a:cubicBezTo>
                  <a:cubicBezTo>
                    <a:pt x="107" y="0"/>
                    <a:pt x="110" y="3"/>
                    <a:pt x="110" y="8"/>
                  </a:cubicBezTo>
                  <a:cubicBezTo>
                    <a:pt x="110" y="12"/>
                    <a:pt x="104" y="16"/>
                    <a:pt x="99" y="16"/>
                  </a:cubicBezTo>
                  <a:cubicBezTo>
                    <a:pt x="51" y="16"/>
                    <a:pt x="9" y="49"/>
                    <a:pt x="9" y="90"/>
                  </a:cubicBezTo>
                  <a:cubicBezTo>
                    <a:pt x="9" y="103"/>
                    <a:pt x="9" y="103"/>
                    <a:pt x="9" y="103"/>
                  </a:cubicBezTo>
                  <a:cubicBezTo>
                    <a:pt x="9" y="146"/>
                    <a:pt x="48" y="180"/>
                    <a:pt x="95" y="180"/>
                  </a:cubicBezTo>
                  <a:cubicBezTo>
                    <a:pt x="100" y="180"/>
                    <a:pt x="106" y="184"/>
                    <a:pt x="106" y="188"/>
                  </a:cubicBezTo>
                  <a:cubicBezTo>
                    <a:pt x="106" y="193"/>
                    <a:pt x="104" y="196"/>
                    <a:pt x="99" y="196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3" name="Freeform 21"/>
            <p:cNvSpPr/>
            <p:nvPr userDrawn="1"/>
          </p:nvSpPr>
          <p:spPr bwMode="auto">
            <a:xfrm>
              <a:off x="1809751" y="4865688"/>
              <a:ext cx="1976438" cy="319088"/>
            </a:xfrm>
            <a:custGeom>
              <a:gdLst>
                <a:gd name="T0" fmla="*/ 1246 w 1246"/>
                <a:gd name="T1" fmla="*/ 201 h 201"/>
                <a:gd name="T2" fmla="*/ 108 w 1246"/>
                <a:gd name="T3" fmla="*/ 201 h 201"/>
                <a:gd name="T4" fmla="*/ 0 w 1246"/>
                <a:gd name="T5" fmla="*/ 102 h 201"/>
                <a:gd name="T6" fmla="*/ 0 w 1246"/>
                <a:gd name="T7" fmla="*/ 89 h 201"/>
                <a:gd name="T8" fmla="*/ 108 w 1246"/>
                <a:gd name="T9" fmla="*/ 0 h 201"/>
                <a:gd name="T10" fmla="*/ 1246 w 1246"/>
                <a:gd name="T11" fmla="*/ 0 h 201"/>
                <a:gd name="T12" fmla="*/ 1246 w 1246"/>
                <a:gd name="T13" fmla="*/ 20 h 201"/>
                <a:gd name="T14" fmla="*/ 108 w 1246"/>
                <a:gd name="T15" fmla="*/ 20 h 201"/>
                <a:gd name="T16" fmla="*/ 25 w 1246"/>
                <a:gd name="T17" fmla="*/ 89 h 201"/>
                <a:gd name="T18" fmla="*/ 25 w 1246"/>
                <a:gd name="T19" fmla="*/ 102 h 201"/>
                <a:gd name="T20" fmla="*/ 108 w 1246"/>
                <a:gd name="T21" fmla="*/ 186 h 201"/>
                <a:gd name="T22" fmla="*/ 1246 w 1246"/>
                <a:gd name="T23" fmla="*/ 186 h 201"/>
                <a:gd name="T24" fmla="*/ 1246 w 1246"/>
                <a:gd name="T25" fmla="*/ 201 h 20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46" h="201">
                  <a:moveTo>
                    <a:pt x="1246" y="201"/>
                  </a:moveTo>
                  <a:cubicBezTo>
                    <a:pt x="108" y="201"/>
                    <a:pt x="108" y="201"/>
                    <a:pt x="108" y="201"/>
                  </a:cubicBezTo>
                  <a:cubicBezTo>
                    <a:pt x="51" y="201"/>
                    <a:pt x="0" y="154"/>
                    <a:pt x="0" y="102"/>
                  </a:cubicBezTo>
                  <a:cubicBezTo>
                    <a:pt x="0" y="89"/>
                    <a:pt x="0" y="89"/>
                    <a:pt x="0" y="89"/>
                  </a:cubicBezTo>
                  <a:cubicBezTo>
                    <a:pt x="0" y="39"/>
                    <a:pt x="48" y="0"/>
                    <a:pt x="108" y="0"/>
                  </a:cubicBezTo>
                  <a:cubicBezTo>
                    <a:pt x="1246" y="0"/>
                    <a:pt x="1246" y="0"/>
                    <a:pt x="1246" y="0"/>
                  </a:cubicBezTo>
                  <a:cubicBezTo>
                    <a:pt x="1246" y="20"/>
                    <a:pt x="1246" y="20"/>
                    <a:pt x="1246" y="20"/>
                  </a:cubicBezTo>
                  <a:cubicBezTo>
                    <a:pt x="108" y="20"/>
                    <a:pt x="108" y="20"/>
                    <a:pt x="108" y="20"/>
                  </a:cubicBezTo>
                  <a:cubicBezTo>
                    <a:pt x="73" y="20"/>
                    <a:pt x="25" y="63"/>
                    <a:pt x="25" y="89"/>
                  </a:cubicBezTo>
                  <a:cubicBezTo>
                    <a:pt x="25" y="102"/>
                    <a:pt x="25" y="102"/>
                    <a:pt x="25" y="102"/>
                  </a:cubicBezTo>
                  <a:cubicBezTo>
                    <a:pt x="25" y="144"/>
                    <a:pt x="62" y="186"/>
                    <a:pt x="108" y="186"/>
                  </a:cubicBezTo>
                  <a:cubicBezTo>
                    <a:pt x="1246" y="186"/>
                    <a:pt x="1246" y="186"/>
                    <a:pt x="1246" y="186"/>
                  </a:cubicBezTo>
                  <a:lnTo>
                    <a:pt x="1246" y="20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4" name="Freeform 22"/>
            <p:cNvSpPr/>
            <p:nvPr userDrawn="1"/>
          </p:nvSpPr>
          <p:spPr bwMode="auto">
            <a:xfrm>
              <a:off x="2058988" y="5487988"/>
              <a:ext cx="596900" cy="255588"/>
            </a:xfrm>
            <a:custGeom>
              <a:gdLst>
                <a:gd name="T0" fmla="*/ 0 w 376"/>
                <a:gd name="T1" fmla="*/ 161 h 161"/>
                <a:gd name="T2" fmla="*/ 294 w 376"/>
                <a:gd name="T3" fmla="*/ 161 h 161"/>
                <a:gd name="T4" fmla="*/ 376 w 376"/>
                <a:gd name="T5" fmla="*/ 83 h 161"/>
                <a:gd name="T6" fmla="*/ 376 w 376"/>
                <a:gd name="T7" fmla="*/ 72 h 161"/>
                <a:gd name="T8" fmla="*/ 294 w 376"/>
                <a:gd name="T9" fmla="*/ 0 h 161"/>
                <a:gd name="T10" fmla="*/ 0 w 376"/>
                <a:gd name="T11" fmla="*/ 0 h 161"/>
                <a:gd name="T12" fmla="*/ 21 w 376"/>
                <a:gd name="T13" fmla="*/ 77 h 161"/>
                <a:gd name="T14" fmla="*/ 0 w 376"/>
                <a:gd name="T15" fmla="*/ 161 h 1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76" h="161">
                  <a:moveTo>
                    <a:pt x="0" y="161"/>
                  </a:moveTo>
                  <a:cubicBezTo>
                    <a:pt x="294" y="161"/>
                    <a:pt x="294" y="161"/>
                    <a:pt x="294" y="161"/>
                  </a:cubicBezTo>
                  <a:cubicBezTo>
                    <a:pt x="342" y="161"/>
                    <a:pt x="376" y="125"/>
                    <a:pt x="376" y="83"/>
                  </a:cubicBezTo>
                  <a:cubicBezTo>
                    <a:pt x="376" y="72"/>
                    <a:pt x="376" y="72"/>
                    <a:pt x="376" y="72"/>
                  </a:cubicBezTo>
                  <a:cubicBezTo>
                    <a:pt x="376" y="30"/>
                    <a:pt x="342" y="0"/>
                    <a:pt x="294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1" y="26"/>
                    <a:pt x="21" y="77"/>
                  </a:cubicBezTo>
                  <a:cubicBezTo>
                    <a:pt x="21" y="135"/>
                    <a:pt x="0" y="161"/>
                    <a:pt x="0" y="161"/>
                  </a:cubicBezTo>
                </a:path>
              </a:pathLst>
            </a:custGeom>
            <a:solidFill>
              <a:srgbClr val="FBFCF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5" name="Freeform 23"/>
            <p:cNvSpPr/>
            <p:nvPr userDrawn="1"/>
          </p:nvSpPr>
          <p:spPr bwMode="auto">
            <a:xfrm>
              <a:off x="2517776" y="5473700"/>
              <a:ext cx="98425" cy="274638"/>
            </a:xfrm>
            <a:custGeom>
              <a:gdLst>
                <a:gd name="T0" fmla="*/ 7 w 62"/>
                <a:gd name="T1" fmla="*/ 173 h 173"/>
                <a:gd name="T2" fmla="*/ 2 w 62"/>
                <a:gd name="T3" fmla="*/ 170 h 173"/>
                <a:gd name="T4" fmla="*/ 4 w 62"/>
                <a:gd name="T5" fmla="*/ 162 h 173"/>
                <a:gd name="T6" fmla="*/ 48 w 62"/>
                <a:gd name="T7" fmla="*/ 83 h 173"/>
                <a:gd name="T8" fmla="*/ 4 w 62"/>
                <a:gd name="T9" fmla="*/ 11 h 173"/>
                <a:gd name="T10" fmla="*/ 2 w 62"/>
                <a:gd name="T11" fmla="*/ 3 h 173"/>
                <a:gd name="T12" fmla="*/ 11 w 62"/>
                <a:gd name="T13" fmla="*/ 1 h 173"/>
                <a:gd name="T14" fmla="*/ 62 w 62"/>
                <a:gd name="T15" fmla="*/ 83 h 173"/>
                <a:gd name="T16" fmla="*/ 11 w 62"/>
                <a:gd name="T17" fmla="*/ 172 h 173"/>
                <a:gd name="T18" fmla="*/ 7 w 62"/>
                <a:gd name="T19" fmla="*/ 173 h 1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2" h="173">
                  <a:moveTo>
                    <a:pt x="7" y="173"/>
                  </a:moveTo>
                  <a:cubicBezTo>
                    <a:pt x="5" y="173"/>
                    <a:pt x="3" y="172"/>
                    <a:pt x="2" y="170"/>
                  </a:cubicBezTo>
                  <a:cubicBezTo>
                    <a:pt x="0" y="168"/>
                    <a:pt x="1" y="164"/>
                    <a:pt x="4" y="162"/>
                  </a:cubicBezTo>
                  <a:cubicBezTo>
                    <a:pt x="19" y="154"/>
                    <a:pt x="48" y="158"/>
                    <a:pt x="48" y="83"/>
                  </a:cubicBezTo>
                  <a:cubicBezTo>
                    <a:pt x="48" y="36"/>
                    <a:pt x="4" y="11"/>
                    <a:pt x="4" y="11"/>
                  </a:cubicBezTo>
                  <a:cubicBezTo>
                    <a:pt x="1" y="9"/>
                    <a:pt x="0" y="6"/>
                    <a:pt x="2" y="3"/>
                  </a:cubicBezTo>
                  <a:cubicBezTo>
                    <a:pt x="4" y="0"/>
                    <a:pt x="8" y="0"/>
                    <a:pt x="11" y="1"/>
                  </a:cubicBezTo>
                  <a:cubicBezTo>
                    <a:pt x="13" y="2"/>
                    <a:pt x="62" y="30"/>
                    <a:pt x="62" y="83"/>
                  </a:cubicBezTo>
                  <a:cubicBezTo>
                    <a:pt x="62" y="144"/>
                    <a:pt x="13" y="171"/>
                    <a:pt x="11" y="172"/>
                  </a:cubicBezTo>
                  <a:cubicBezTo>
                    <a:pt x="10" y="173"/>
                    <a:pt x="8" y="173"/>
                    <a:pt x="7" y="173"/>
                  </a:cubicBezTo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6" name="Freeform 24"/>
            <p:cNvSpPr/>
            <p:nvPr userDrawn="1"/>
          </p:nvSpPr>
          <p:spPr bwMode="auto">
            <a:xfrm>
              <a:off x="2030413" y="5480050"/>
              <a:ext cx="1382713" cy="279400"/>
            </a:xfrm>
            <a:custGeom>
              <a:gdLst>
                <a:gd name="T0" fmla="*/ 778 w 872"/>
                <a:gd name="T1" fmla="*/ 0 h 176"/>
                <a:gd name="T2" fmla="*/ 0 w 872"/>
                <a:gd name="T3" fmla="*/ 0 h 176"/>
                <a:gd name="T4" fmla="*/ 0 w 872"/>
                <a:gd name="T5" fmla="*/ 10 h 176"/>
                <a:gd name="T6" fmla="*/ 336 w 872"/>
                <a:gd name="T7" fmla="*/ 10 h 176"/>
                <a:gd name="T8" fmla="*/ 367 w 872"/>
                <a:gd name="T9" fmla="*/ 77 h 176"/>
                <a:gd name="T10" fmla="*/ 330 w 872"/>
                <a:gd name="T11" fmla="*/ 156 h 176"/>
                <a:gd name="T12" fmla="*/ 0 w 872"/>
                <a:gd name="T13" fmla="*/ 156 h 176"/>
                <a:gd name="T14" fmla="*/ 0 w 872"/>
                <a:gd name="T15" fmla="*/ 176 h 176"/>
                <a:gd name="T16" fmla="*/ 778 w 872"/>
                <a:gd name="T17" fmla="*/ 176 h 176"/>
                <a:gd name="T18" fmla="*/ 872 w 872"/>
                <a:gd name="T19" fmla="*/ 86 h 176"/>
                <a:gd name="T20" fmla="*/ 872 w 872"/>
                <a:gd name="T21" fmla="*/ 75 h 176"/>
                <a:gd name="T22" fmla="*/ 778 w 872"/>
                <a:gd name="T23" fmla="*/ 0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72" h="176">
                  <a:moveTo>
                    <a:pt x="778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336" y="10"/>
                    <a:pt x="336" y="10"/>
                    <a:pt x="336" y="10"/>
                  </a:cubicBezTo>
                  <a:cubicBezTo>
                    <a:pt x="349" y="25"/>
                    <a:pt x="367" y="46"/>
                    <a:pt x="367" y="77"/>
                  </a:cubicBezTo>
                  <a:cubicBezTo>
                    <a:pt x="367" y="118"/>
                    <a:pt x="344" y="146"/>
                    <a:pt x="330" y="156"/>
                  </a:cubicBezTo>
                  <a:cubicBezTo>
                    <a:pt x="0" y="156"/>
                    <a:pt x="0" y="156"/>
                    <a:pt x="0" y="156"/>
                  </a:cubicBezTo>
                  <a:cubicBezTo>
                    <a:pt x="0" y="176"/>
                    <a:pt x="0" y="176"/>
                    <a:pt x="0" y="176"/>
                  </a:cubicBezTo>
                  <a:cubicBezTo>
                    <a:pt x="778" y="176"/>
                    <a:pt x="778" y="176"/>
                    <a:pt x="778" y="176"/>
                  </a:cubicBezTo>
                  <a:cubicBezTo>
                    <a:pt x="829" y="176"/>
                    <a:pt x="872" y="144"/>
                    <a:pt x="872" y="86"/>
                  </a:cubicBezTo>
                  <a:cubicBezTo>
                    <a:pt x="872" y="75"/>
                    <a:pt x="872" y="75"/>
                    <a:pt x="872" y="75"/>
                  </a:cubicBezTo>
                  <a:cubicBezTo>
                    <a:pt x="872" y="29"/>
                    <a:pt x="832" y="0"/>
                    <a:pt x="778" y="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7" name="Freeform 25"/>
            <p:cNvSpPr/>
            <p:nvPr userDrawn="1"/>
          </p:nvSpPr>
          <p:spPr bwMode="auto">
            <a:xfrm>
              <a:off x="2752726" y="5480050"/>
              <a:ext cx="120650" cy="279400"/>
            </a:xfrm>
            <a:custGeom>
              <a:gdLst>
                <a:gd name="T0" fmla="*/ 76 w 76"/>
                <a:gd name="T1" fmla="*/ 89 h 176"/>
                <a:gd name="T2" fmla="*/ 50 w 76"/>
                <a:gd name="T3" fmla="*/ 0 h 176"/>
                <a:gd name="T4" fmla="*/ 0 w 76"/>
                <a:gd name="T5" fmla="*/ 0 h 176"/>
                <a:gd name="T6" fmla="*/ 26 w 76"/>
                <a:gd name="T7" fmla="*/ 89 h 176"/>
                <a:gd name="T8" fmla="*/ 0 w 76"/>
                <a:gd name="T9" fmla="*/ 176 h 176"/>
                <a:gd name="T10" fmla="*/ 50 w 76"/>
                <a:gd name="T11" fmla="*/ 176 h 176"/>
                <a:gd name="T12" fmla="*/ 76 w 76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6" h="176">
                  <a:moveTo>
                    <a:pt x="76" y="89"/>
                  </a:moveTo>
                  <a:cubicBezTo>
                    <a:pt x="76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6" y="147"/>
                    <a:pt x="76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8" name="Freeform 26"/>
            <p:cNvSpPr/>
            <p:nvPr userDrawn="1"/>
          </p:nvSpPr>
          <p:spPr bwMode="auto">
            <a:xfrm>
              <a:off x="3128963" y="5480050"/>
              <a:ext cx="122238" cy="279400"/>
            </a:xfrm>
            <a:custGeom>
              <a:gdLst>
                <a:gd name="T0" fmla="*/ 77 w 77"/>
                <a:gd name="T1" fmla="*/ 89 h 176"/>
                <a:gd name="T2" fmla="*/ 50 w 77"/>
                <a:gd name="T3" fmla="*/ 0 h 176"/>
                <a:gd name="T4" fmla="*/ 0 w 77"/>
                <a:gd name="T5" fmla="*/ 0 h 176"/>
                <a:gd name="T6" fmla="*/ 26 w 77"/>
                <a:gd name="T7" fmla="*/ 89 h 176"/>
                <a:gd name="T8" fmla="*/ 0 w 77"/>
                <a:gd name="T9" fmla="*/ 176 h 176"/>
                <a:gd name="T10" fmla="*/ 50 w 77"/>
                <a:gd name="T11" fmla="*/ 176 h 176"/>
                <a:gd name="T12" fmla="*/ 77 w 77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7" h="176">
                  <a:moveTo>
                    <a:pt x="77" y="89"/>
                  </a:moveTo>
                  <a:cubicBezTo>
                    <a:pt x="77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7" y="147"/>
                    <a:pt x="77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9" name="Freeform 27"/>
            <p:cNvSpPr/>
            <p:nvPr userDrawn="1"/>
          </p:nvSpPr>
          <p:spPr bwMode="auto">
            <a:xfrm>
              <a:off x="2663826" y="3979863"/>
              <a:ext cx="573088" cy="174625"/>
            </a:xfrm>
            <a:custGeom>
              <a:gdLst>
                <a:gd name="T0" fmla="*/ 362 w 362"/>
                <a:gd name="T1" fmla="*/ 110 h 110"/>
                <a:gd name="T2" fmla="*/ 63 w 362"/>
                <a:gd name="T3" fmla="*/ 110 h 110"/>
                <a:gd name="T4" fmla="*/ 0 w 362"/>
                <a:gd name="T5" fmla="*/ 56 h 110"/>
                <a:gd name="T6" fmla="*/ 0 w 362"/>
                <a:gd name="T7" fmla="*/ 49 h 110"/>
                <a:gd name="T8" fmla="*/ 63 w 362"/>
                <a:gd name="T9" fmla="*/ 0 h 110"/>
                <a:gd name="T10" fmla="*/ 362 w 362"/>
                <a:gd name="T11" fmla="*/ 0 h 110"/>
                <a:gd name="T12" fmla="*/ 347 w 362"/>
                <a:gd name="T13" fmla="*/ 53 h 110"/>
                <a:gd name="T14" fmla="*/ 362 w 362"/>
                <a:gd name="T15" fmla="*/ 110 h 1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2" h="110">
                  <a:moveTo>
                    <a:pt x="362" y="110"/>
                  </a:moveTo>
                  <a:cubicBezTo>
                    <a:pt x="63" y="110"/>
                    <a:pt x="63" y="110"/>
                    <a:pt x="63" y="110"/>
                  </a:cubicBezTo>
                  <a:cubicBezTo>
                    <a:pt x="31" y="110"/>
                    <a:pt x="0" y="84"/>
                    <a:pt x="0" y="56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21"/>
                    <a:pt x="31" y="0"/>
                    <a:pt x="63" y="0"/>
                  </a:cubicBezTo>
                  <a:cubicBezTo>
                    <a:pt x="362" y="0"/>
                    <a:pt x="362" y="0"/>
                    <a:pt x="362" y="0"/>
                  </a:cubicBezTo>
                  <a:cubicBezTo>
                    <a:pt x="362" y="0"/>
                    <a:pt x="347" y="18"/>
                    <a:pt x="347" y="53"/>
                  </a:cubicBezTo>
                  <a:cubicBezTo>
                    <a:pt x="347" y="92"/>
                    <a:pt x="362" y="110"/>
                    <a:pt x="362" y="110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0" name="Freeform 28"/>
            <p:cNvSpPr/>
            <p:nvPr userDrawn="1"/>
          </p:nvSpPr>
          <p:spPr bwMode="auto">
            <a:xfrm>
              <a:off x="2173288" y="3979863"/>
              <a:ext cx="582613" cy="166688"/>
            </a:xfrm>
            <a:custGeom>
              <a:gdLst>
                <a:gd name="T0" fmla="*/ 367 w 367"/>
                <a:gd name="T1" fmla="*/ 105 h 105"/>
                <a:gd name="T2" fmla="*/ 59 w 367"/>
                <a:gd name="T3" fmla="*/ 105 h 105"/>
                <a:gd name="T4" fmla="*/ 0 w 367"/>
                <a:gd name="T5" fmla="*/ 55 h 105"/>
                <a:gd name="T6" fmla="*/ 0 w 367"/>
                <a:gd name="T7" fmla="*/ 47 h 105"/>
                <a:gd name="T8" fmla="*/ 59 w 367"/>
                <a:gd name="T9" fmla="*/ 0 h 105"/>
                <a:gd name="T10" fmla="*/ 367 w 367"/>
                <a:gd name="T11" fmla="*/ 0 h 105"/>
                <a:gd name="T12" fmla="*/ 335 w 367"/>
                <a:gd name="T13" fmla="*/ 50 h 105"/>
                <a:gd name="T14" fmla="*/ 367 w 367"/>
                <a:gd name="T15" fmla="*/ 105 h 1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7" h="105">
                  <a:moveTo>
                    <a:pt x="367" y="105"/>
                  </a:moveTo>
                  <a:cubicBezTo>
                    <a:pt x="59" y="105"/>
                    <a:pt x="59" y="105"/>
                    <a:pt x="59" y="105"/>
                  </a:cubicBezTo>
                  <a:cubicBezTo>
                    <a:pt x="27" y="105"/>
                    <a:pt x="0" y="83"/>
                    <a:pt x="0" y="55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19"/>
                    <a:pt x="27" y="0"/>
                    <a:pt x="59" y="0"/>
                  </a:cubicBezTo>
                  <a:cubicBezTo>
                    <a:pt x="367" y="0"/>
                    <a:pt x="367" y="0"/>
                    <a:pt x="367" y="0"/>
                  </a:cubicBezTo>
                  <a:cubicBezTo>
                    <a:pt x="367" y="0"/>
                    <a:pt x="335" y="16"/>
                    <a:pt x="335" y="50"/>
                  </a:cubicBezTo>
                  <a:cubicBezTo>
                    <a:pt x="335" y="89"/>
                    <a:pt x="367" y="105"/>
                    <a:pt x="367" y="105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1" name="Freeform 29"/>
            <p:cNvSpPr/>
            <p:nvPr userDrawn="1"/>
          </p:nvSpPr>
          <p:spPr bwMode="auto">
            <a:xfrm>
              <a:off x="2703513" y="3971925"/>
              <a:ext cx="66675" cy="184150"/>
            </a:xfrm>
            <a:custGeom>
              <a:gdLst>
                <a:gd name="T0" fmla="*/ 37 w 42"/>
                <a:gd name="T1" fmla="*/ 116 h 116"/>
                <a:gd name="T2" fmla="*/ 41 w 42"/>
                <a:gd name="T3" fmla="*/ 114 h 116"/>
                <a:gd name="T4" fmla="*/ 39 w 42"/>
                <a:gd name="T5" fmla="*/ 109 h 116"/>
                <a:gd name="T6" fmla="*/ 9 w 42"/>
                <a:gd name="T7" fmla="*/ 55 h 116"/>
                <a:gd name="T8" fmla="*/ 39 w 42"/>
                <a:gd name="T9" fmla="*/ 7 h 116"/>
                <a:gd name="T10" fmla="*/ 41 w 42"/>
                <a:gd name="T11" fmla="*/ 2 h 116"/>
                <a:gd name="T12" fmla="*/ 34 w 42"/>
                <a:gd name="T13" fmla="*/ 1 h 116"/>
                <a:gd name="T14" fmla="*/ 0 w 42"/>
                <a:gd name="T15" fmla="*/ 55 h 116"/>
                <a:gd name="T16" fmla="*/ 34 w 42"/>
                <a:gd name="T17" fmla="*/ 115 h 116"/>
                <a:gd name="T18" fmla="*/ 37 w 42"/>
                <a:gd name="T19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2" h="115">
                  <a:moveTo>
                    <a:pt x="37" y="116"/>
                  </a:moveTo>
                  <a:cubicBezTo>
                    <a:pt x="38" y="116"/>
                    <a:pt x="40" y="115"/>
                    <a:pt x="41" y="114"/>
                  </a:cubicBezTo>
                  <a:cubicBezTo>
                    <a:pt x="42" y="112"/>
                    <a:pt x="41" y="110"/>
                    <a:pt x="39" y="109"/>
                  </a:cubicBezTo>
                  <a:cubicBezTo>
                    <a:pt x="38" y="108"/>
                    <a:pt x="9" y="92"/>
                    <a:pt x="9" y="55"/>
                  </a:cubicBezTo>
                  <a:cubicBezTo>
                    <a:pt x="9" y="24"/>
                    <a:pt x="39" y="7"/>
                    <a:pt x="39" y="7"/>
                  </a:cubicBezTo>
                  <a:cubicBezTo>
                    <a:pt x="41" y="6"/>
                    <a:pt x="42" y="3"/>
                    <a:pt x="41" y="2"/>
                  </a:cubicBezTo>
                  <a:cubicBezTo>
                    <a:pt x="39" y="0"/>
                    <a:pt x="36" y="0"/>
                    <a:pt x="34" y="1"/>
                  </a:cubicBezTo>
                  <a:cubicBezTo>
                    <a:pt x="32" y="1"/>
                    <a:pt x="0" y="19"/>
                    <a:pt x="0" y="55"/>
                  </a:cubicBezTo>
                  <a:cubicBezTo>
                    <a:pt x="0" y="96"/>
                    <a:pt x="33" y="115"/>
                    <a:pt x="34" y="115"/>
                  </a:cubicBezTo>
                  <a:cubicBezTo>
                    <a:pt x="35" y="116"/>
                    <a:pt x="36" y="116"/>
                    <a:pt x="37" y="116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2" name="Freeform 30"/>
            <p:cNvSpPr/>
            <p:nvPr userDrawn="1"/>
          </p:nvSpPr>
          <p:spPr bwMode="auto">
            <a:xfrm>
              <a:off x="2165351" y="3971925"/>
              <a:ext cx="1090613" cy="190500"/>
            </a:xfrm>
            <a:custGeom>
              <a:gdLst>
                <a:gd name="T0" fmla="*/ 64 w 688"/>
                <a:gd name="T1" fmla="*/ 120 h 120"/>
                <a:gd name="T2" fmla="*/ 688 w 688"/>
                <a:gd name="T3" fmla="*/ 120 h 120"/>
                <a:gd name="T4" fmla="*/ 688 w 688"/>
                <a:gd name="T5" fmla="*/ 110 h 120"/>
                <a:gd name="T6" fmla="*/ 64 w 688"/>
                <a:gd name="T7" fmla="*/ 110 h 120"/>
                <a:gd name="T8" fmla="*/ 10 w 688"/>
                <a:gd name="T9" fmla="*/ 60 h 120"/>
                <a:gd name="T10" fmla="*/ 10 w 688"/>
                <a:gd name="T11" fmla="*/ 52 h 120"/>
                <a:gd name="T12" fmla="*/ 64 w 688"/>
                <a:gd name="T13" fmla="*/ 10 h 120"/>
                <a:gd name="T14" fmla="*/ 688 w 688"/>
                <a:gd name="T15" fmla="*/ 10 h 120"/>
                <a:gd name="T16" fmla="*/ 688 w 688"/>
                <a:gd name="T17" fmla="*/ 0 h 120"/>
                <a:gd name="T18" fmla="*/ 64 w 688"/>
                <a:gd name="T19" fmla="*/ 0 h 120"/>
                <a:gd name="T20" fmla="*/ 0 w 688"/>
                <a:gd name="T21" fmla="*/ 52 h 120"/>
                <a:gd name="T22" fmla="*/ 0 w 688"/>
                <a:gd name="T23" fmla="*/ 60 h 120"/>
                <a:gd name="T24" fmla="*/ 64 w 688"/>
                <a:gd name="T25" fmla="*/ 120 h 1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88" h="120">
                  <a:moveTo>
                    <a:pt x="64" y="120"/>
                  </a:moveTo>
                  <a:cubicBezTo>
                    <a:pt x="688" y="120"/>
                    <a:pt x="688" y="120"/>
                    <a:pt x="688" y="120"/>
                  </a:cubicBezTo>
                  <a:cubicBezTo>
                    <a:pt x="688" y="110"/>
                    <a:pt x="688" y="110"/>
                    <a:pt x="688" y="110"/>
                  </a:cubicBezTo>
                  <a:cubicBezTo>
                    <a:pt x="64" y="110"/>
                    <a:pt x="64" y="110"/>
                    <a:pt x="64" y="110"/>
                  </a:cubicBezTo>
                  <a:cubicBezTo>
                    <a:pt x="37" y="110"/>
                    <a:pt x="10" y="86"/>
                    <a:pt x="10" y="60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10" y="29"/>
                    <a:pt x="35" y="10"/>
                    <a:pt x="64" y="10"/>
                  </a:cubicBezTo>
                  <a:cubicBezTo>
                    <a:pt x="688" y="10"/>
                    <a:pt x="688" y="10"/>
                    <a:pt x="688" y="10"/>
                  </a:cubicBezTo>
                  <a:cubicBezTo>
                    <a:pt x="688" y="0"/>
                    <a:pt x="688" y="0"/>
                    <a:pt x="688" y="0"/>
                  </a:cubicBezTo>
                  <a:cubicBezTo>
                    <a:pt x="64" y="0"/>
                    <a:pt x="64" y="0"/>
                    <a:pt x="64" y="0"/>
                  </a:cubicBezTo>
                  <a:cubicBezTo>
                    <a:pt x="27" y="0"/>
                    <a:pt x="0" y="21"/>
                    <a:pt x="0" y="52"/>
                  </a:cubicBezTo>
                  <a:cubicBezTo>
                    <a:pt x="0" y="60"/>
                    <a:pt x="0" y="60"/>
                    <a:pt x="0" y="60"/>
                  </a:cubicBezTo>
                  <a:cubicBezTo>
                    <a:pt x="0" y="92"/>
                    <a:pt x="30" y="120"/>
                    <a:pt x="64" y="120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3" name="Freeform 31"/>
            <p:cNvSpPr/>
            <p:nvPr userDrawn="1"/>
          </p:nvSpPr>
          <p:spPr bwMode="auto">
            <a:xfrm>
              <a:off x="2351088" y="3827463"/>
              <a:ext cx="604838" cy="144463"/>
            </a:xfrm>
            <a:custGeom>
              <a:gdLst>
                <a:gd name="T0" fmla="*/ 0 w 381"/>
                <a:gd name="T1" fmla="*/ 91 h 91"/>
                <a:gd name="T2" fmla="*/ 345 w 381"/>
                <a:gd name="T3" fmla="*/ 91 h 91"/>
                <a:gd name="T4" fmla="*/ 381 w 381"/>
                <a:gd name="T5" fmla="*/ 45 h 91"/>
                <a:gd name="T6" fmla="*/ 381 w 381"/>
                <a:gd name="T7" fmla="*/ 39 h 91"/>
                <a:gd name="T8" fmla="*/ 345 w 381"/>
                <a:gd name="T9" fmla="*/ 0 h 91"/>
                <a:gd name="T10" fmla="*/ 0 w 381"/>
                <a:gd name="T11" fmla="*/ 0 h 91"/>
                <a:gd name="T12" fmla="*/ 10 w 381"/>
                <a:gd name="T13" fmla="*/ 44 h 91"/>
                <a:gd name="T14" fmla="*/ 0 w 381"/>
                <a:gd name="T15" fmla="*/ 91 h 9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81" h="91">
                  <a:moveTo>
                    <a:pt x="0" y="91"/>
                  </a:moveTo>
                  <a:cubicBezTo>
                    <a:pt x="345" y="91"/>
                    <a:pt x="345" y="91"/>
                    <a:pt x="345" y="91"/>
                  </a:cubicBezTo>
                  <a:cubicBezTo>
                    <a:pt x="366" y="91"/>
                    <a:pt x="381" y="67"/>
                    <a:pt x="381" y="45"/>
                  </a:cubicBezTo>
                  <a:cubicBezTo>
                    <a:pt x="381" y="39"/>
                    <a:pt x="381" y="39"/>
                    <a:pt x="381" y="39"/>
                  </a:cubicBezTo>
                  <a:cubicBezTo>
                    <a:pt x="381" y="17"/>
                    <a:pt x="366" y="0"/>
                    <a:pt x="3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0" y="17"/>
                    <a:pt x="10" y="44"/>
                  </a:cubicBezTo>
                  <a:cubicBezTo>
                    <a:pt x="10" y="74"/>
                    <a:pt x="0" y="91"/>
                    <a:pt x="0" y="91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4" name="Freeform 32"/>
            <p:cNvSpPr/>
            <p:nvPr userDrawn="1"/>
          </p:nvSpPr>
          <p:spPr bwMode="auto">
            <a:xfrm>
              <a:off x="2900363" y="3830638"/>
              <a:ext cx="39688" cy="138113"/>
            </a:xfrm>
            <a:custGeom>
              <a:gdLst>
                <a:gd name="T0" fmla="*/ 4 w 25"/>
                <a:gd name="T1" fmla="*/ 87 h 87"/>
                <a:gd name="T2" fmla="*/ 2 w 25"/>
                <a:gd name="T3" fmla="*/ 85 h 87"/>
                <a:gd name="T4" fmla="*/ 1 w 25"/>
                <a:gd name="T5" fmla="*/ 83 h 87"/>
                <a:gd name="T6" fmla="*/ 20 w 25"/>
                <a:gd name="T7" fmla="*/ 41 h 87"/>
                <a:gd name="T8" fmla="*/ 3 w 25"/>
                <a:gd name="T9" fmla="*/ 5 h 87"/>
                <a:gd name="T10" fmla="*/ 2 w 25"/>
                <a:gd name="T11" fmla="*/ 1 h 87"/>
                <a:gd name="T12" fmla="*/ 8 w 25"/>
                <a:gd name="T13" fmla="*/ 3 h 87"/>
                <a:gd name="T14" fmla="*/ 25 w 25"/>
                <a:gd name="T15" fmla="*/ 41 h 87"/>
                <a:gd name="T16" fmla="*/ 6 w 25"/>
                <a:gd name="T17" fmla="*/ 86 h 87"/>
                <a:gd name="T18" fmla="*/ 4 w 25"/>
                <a:gd name="T19" fmla="*/ 87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" h="87">
                  <a:moveTo>
                    <a:pt x="4" y="87"/>
                  </a:moveTo>
                  <a:cubicBezTo>
                    <a:pt x="3" y="87"/>
                    <a:pt x="3" y="86"/>
                    <a:pt x="2" y="85"/>
                  </a:cubicBezTo>
                  <a:cubicBezTo>
                    <a:pt x="1" y="84"/>
                    <a:pt x="0" y="84"/>
                    <a:pt x="1" y="83"/>
                  </a:cubicBezTo>
                  <a:cubicBezTo>
                    <a:pt x="2" y="83"/>
                    <a:pt x="20" y="69"/>
                    <a:pt x="20" y="41"/>
                  </a:cubicBezTo>
                  <a:cubicBezTo>
                    <a:pt x="20" y="18"/>
                    <a:pt x="3" y="5"/>
                    <a:pt x="3" y="5"/>
                  </a:cubicBezTo>
                  <a:cubicBezTo>
                    <a:pt x="2" y="4"/>
                    <a:pt x="1" y="3"/>
                    <a:pt x="2" y="1"/>
                  </a:cubicBezTo>
                  <a:cubicBezTo>
                    <a:pt x="3" y="0"/>
                    <a:pt x="7" y="2"/>
                    <a:pt x="8" y="3"/>
                  </a:cubicBezTo>
                  <a:cubicBezTo>
                    <a:pt x="9" y="3"/>
                    <a:pt x="25" y="15"/>
                    <a:pt x="25" y="41"/>
                  </a:cubicBezTo>
                  <a:cubicBezTo>
                    <a:pt x="25" y="72"/>
                    <a:pt x="6" y="86"/>
                    <a:pt x="6" y="86"/>
                  </a:cubicBezTo>
                  <a:cubicBezTo>
                    <a:pt x="5" y="87"/>
                    <a:pt x="5" y="87"/>
                    <a:pt x="4" y="87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5" name="Freeform 33"/>
            <p:cNvSpPr/>
            <p:nvPr userDrawn="1"/>
          </p:nvSpPr>
          <p:spPr bwMode="auto">
            <a:xfrm>
              <a:off x="2341563" y="3817938"/>
              <a:ext cx="946150" cy="155575"/>
            </a:xfrm>
            <a:custGeom>
              <a:gdLst>
                <a:gd name="T0" fmla="*/ 557 w 597"/>
                <a:gd name="T1" fmla="*/ 0 h 98"/>
                <a:gd name="T2" fmla="*/ 0 w 597"/>
                <a:gd name="T3" fmla="*/ 0 h 98"/>
                <a:gd name="T4" fmla="*/ 0 w 597"/>
                <a:gd name="T5" fmla="*/ 15 h 98"/>
                <a:gd name="T6" fmla="*/ 362 w 597"/>
                <a:gd name="T7" fmla="*/ 15 h 98"/>
                <a:gd name="T8" fmla="*/ 375 w 597"/>
                <a:gd name="T9" fmla="*/ 51 h 98"/>
                <a:gd name="T10" fmla="*/ 362 w 597"/>
                <a:gd name="T11" fmla="*/ 90 h 98"/>
                <a:gd name="T12" fmla="*/ 0 w 597"/>
                <a:gd name="T13" fmla="*/ 90 h 98"/>
                <a:gd name="T14" fmla="*/ 0 w 597"/>
                <a:gd name="T15" fmla="*/ 98 h 98"/>
                <a:gd name="T16" fmla="*/ 354 w 597"/>
                <a:gd name="T17" fmla="*/ 98 h 98"/>
                <a:gd name="T18" fmla="*/ 557 w 597"/>
                <a:gd name="T19" fmla="*/ 98 h 98"/>
                <a:gd name="T20" fmla="*/ 557 w 597"/>
                <a:gd name="T21" fmla="*/ 98 h 98"/>
                <a:gd name="T22" fmla="*/ 558 w 597"/>
                <a:gd name="T23" fmla="*/ 98 h 98"/>
                <a:gd name="T24" fmla="*/ 597 w 597"/>
                <a:gd name="T25" fmla="*/ 51 h 98"/>
                <a:gd name="T26" fmla="*/ 597 w 597"/>
                <a:gd name="T27" fmla="*/ 45 h 98"/>
                <a:gd name="T28" fmla="*/ 557 w 597"/>
                <a:gd name="T29" fmla="*/ 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97" h="98">
                  <a:moveTo>
                    <a:pt x="5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5"/>
                    <a:pt x="0" y="15"/>
                    <a:pt x="0" y="15"/>
                  </a:cubicBezTo>
                  <a:cubicBezTo>
                    <a:pt x="362" y="15"/>
                    <a:pt x="362" y="15"/>
                    <a:pt x="362" y="15"/>
                  </a:cubicBezTo>
                  <a:cubicBezTo>
                    <a:pt x="368" y="22"/>
                    <a:pt x="375" y="34"/>
                    <a:pt x="375" y="51"/>
                  </a:cubicBezTo>
                  <a:cubicBezTo>
                    <a:pt x="375" y="70"/>
                    <a:pt x="368" y="83"/>
                    <a:pt x="362" y="90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98"/>
                    <a:pt x="0" y="98"/>
                    <a:pt x="0" y="98"/>
                  </a:cubicBezTo>
                  <a:cubicBezTo>
                    <a:pt x="354" y="98"/>
                    <a:pt x="354" y="98"/>
                    <a:pt x="354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8" y="98"/>
                    <a:pt x="558" y="98"/>
                    <a:pt x="558" y="98"/>
                  </a:cubicBezTo>
                  <a:cubicBezTo>
                    <a:pt x="580" y="97"/>
                    <a:pt x="597" y="77"/>
                    <a:pt x="597" y="51"/>
                  </a:cubicBezTo>
                  <a:cubicBezTo>
                    <a:pt x="597" y="45"/>
                    <a:pt x="597" y="45"/>
                    <a:pt x="597" y="45"/>
                  </a:cubicBezTo>
                  <a:cubicBezTo>
                    <a:pt x="597" y="20"/>
                    <a:pt x="581" y="0"/>
                    <a:pt x="557" y="0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6" name="Rectangle 34"/>
            <p:cNvSpPr>
              <a:spLocks noChangeArrowheads="1"/>
            </p:cNvSpPr>
            <p:nvPr userDrawn="1"/>
          </p:nvSpPr>
          <p:spPr bwMode="auto">
            <a:xfrm>
              <a:off x="1935163" y="5184775"/>
              <a:ext cx="1676400" cy="295275"/>
            </a:xfrm>
            <a:prstGeom prst="rect">
              <a:avLst/>
            </a:prstGeom>
            <a:solidFill>
              <a:srgbClr val="006D9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7" name="Rectangle 35"/>
            <p:cNvSpPr>
              <a:spLocks noChangeArrowheads="1"/>
            </p:cNvSpPr>
            <p:nvPr userDrawn="1"/>
          </p:nvSpPr>
          <p:spPr bwMode="auto">
            <a:xfrm>
              <a:off x="2030413" y="5184775"/>
              <a:ext cx="55563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8" name="Rectangle 36"/>
            <p:cNvSpPr>
              <a:spLocks noChangeArrowheads="1"/>
            </p:cNvSpPr>
            <p:nvPr userDrawn="1"/>
          </p:nvSpPr>
          <p:spPr bwMode="auto">
            <a:xfrm>
              <a:off x="2125663" y="5184775"/>
              <a:ext cx="71438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9" name="Rectangle 37"/>
            <p:cNvSpPr>
              <a:spLocks noChangeArrowheads="1"/>
            </p:cNvSpPr>
            <p:nvPr userDrawn="1"/>
          </p:nvSpPr>
          <p:spPr bwMode="auto">
            <a:xfrm>
              <a:off x="1974851" y="4162425"/>
              <a:ext cx="1557338" cy="18415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0" name="Rectangle 38"/>
            <p:cNvSpPr>
              <a:spLocks noChangeArrowheads="1"/>
            </p:cNvSpPr>
            <p:nvPr userDrawn="1"/>
          </p:nvSpPr>
          <p:spPr bwMode="auto">
            <a:xfrm>
              <a:off x="3421063" y="4162425"/>
              <a:ext cx="63500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1" name="Rectangle 39"/>
            <p:cNvSpPr>
              <a:spLocks noChangeArrowheads="1"/>
            </p:cNvSpPr>
            <p:nvPr userDrawn="1"/>
          </p:nvSpPr>
          <p:spPr bwMode="auto">
            <a:xfrm>
              <a:off x="3343276" y="4162425"/>
              <a:ext cx="61913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2" name="Freeform 40"/>
            <p:cNvSpPr/>
            <p:nvPr userDrawn="1"/>
          </p:nvSpPr>
          <p:spPr bwMode="auto">
            <a:xfrm>
              <a:off x="2378076" y="4673600"/>
              <a:ext cx="1241425" cy="184150"/>
            </a:xfrm>
            <a:custGeom>
              <a:gdLst>
                <a:gd name="T0" fmla="*/ 783 w 783"/>
                <a:gd name="T1" fmla="*/ 116 h 116"/>
                <a:gd name="T2" fmla="*/ 82 w 783"/>
                <a:gd name="T3" fmla="*/ 116 h 116"/>
                <a:gd name="T4" fmla="*/ 0 w 783"/>
                <a:gd name="T5" fmla="*/ 57 h 116"/>
                <a:gd name="T6" fmla="*/ 0 w 783"/>
                <a:gd name="T7" fmla="*/ 47 h 116"/>
                <a:gd name="T8" fmla="*/ 82 w 783"/>
                <a:gd name="T9" fmla="*/ 0 h 116"/>
                <a:gd name="T10" fmla="*/ 783 w 783"/>
                <a:gd name="T11" fmla="*/ 0 h 116"/>
                <a:gd name="T12" fmla="*/ 783 w 783"/>
                <a:gd name="T13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83" h="115">
                  <a:moveTo>
                    <a:pt x="783" y="116"/>
                  </a:moveTo>
                  <a:cubicBezTo>
                    <a:pt x="82" y="116"/>
                    <a:pt x="82" y="116"/>
                    <a:pt x="82" y="116"/>
                  </a:cubicBezTo>
                  <a:cubicBezTo>
                    <a:pt x="37" y="116"/>
                    <a:pt x="0" y="98"/>
                    <a:pt x="0" y="57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6"/>
                    <a:pt x="37" y="0"/>
                    <a:pt x="82" y="0"/>
                  </a:cubicBezTo>
                  <a:cubicBezTo>
                    <a:pt x="783" y="0"/>
                    <a:pt x="783" y="0"/>
                    <a:pt x="783" y="0"/>
                  </a:cubicBezTo>
                  <a:lnTo>
                    <a:pt x="783" y="11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3" name="Freeform 41"/>
            <p:cNvSpPr/>
            <p:nvPr userDrawn="1"/>
          </p:nvSpPr>
          <p:spPr bwMode="auto">
            <a:xfrm>
              <a:off x="2955926" y="4673600"/>
              <a:ext cx="728663" cy="184150"/>
            </a:xfrm>
            <a:custGeom>
              <a:gdLst>
                <a:gd name="T0" fmla="*/ 460 w 460"/>
                <a:gd name="T1" fmla="*/ 116 h 116"/>
                <a:gd name="T2" fmla="*/ 0 w 460"/>
                <a:gd name="T3" fmla="*/ 116 h 116"/>
                <a:gd name="T4" fmla="*/ 0 w 460"/>
                <a:gd name="T5" fmla="*/ 0 h 116"/>
                <a:gd name="T6" fmla="*/ 460 w 460"/>
                <a:gd name="T7" fmla="*/ 0 h 116"/>
                <a:gd name="T8" fmla="*/ 448 w 460"/>
                <a:gd name="T9" fmla="*/ 58 h 116"/>
                <a:gd name="T10" fmla="*/ 460 w 460"/>
                <a:gd name="T11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60" h="115">
                  <a:moveTo>
                    <a:pt x="460" y="116"/>
                  </a:moveTo>
                  <a:cubicBezTo>
                    <a:pt x="0" y="116"/>
                    <a:pt x="0" y="116"/>
                    <a:pt x="0" y="11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60" y="0"/>
                    <a:pt x="460" y="0"/>
                    <a:pt x="460" y="0"/>
                  </a:cubicBezTo>
                  <a:cubicBezTo>
                    <a:pt x="460" y="0"/>
                    <a:pt x="448" y="24"/>
                    <a:pt x="448" y="58"/>
                  </a:cubicBezTo>
                  <a:cubicBezTo>
                    <a:pt x="448" y="93"/>
                    <a:pt x="460" y="116"/>
                    <a:pt x="460" y="11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4" name="Freeform 42"/>
            <p:cNvSpPr/>
            <p:nvPr userDrawn="1"/>
          </p:nvSpPr>
          <p:spPr bwMode="auto">
            <a:xfrm>
              <a:off x="2378076" y="4657725"/>
              <a:ext cx="1328738" cy="207963"/>
            </a:xfrm>
            <a:custGeom>
              <a:gdLst>
                <a:gd name="T0" fmla="*/ 85 w 838"/>
                <a:gd name="T1" fmla="*/ 131 h 131"/>
                <a:gd name="T2" fmla="*/ 838 w 838"/>
                <a:gd name="T3" fmla="*/ 131 h 131"/>
                <a:gd name="T4" fmla="*/ 838 w 838"/>
                <a:gd name="T5" fmla="*/ 121 h 131"/>
                <a:gd name="T6" fmla="*/ 85 w 838"/>
                <a:gd name="T7" fmla="*/ 121 h 131"/>
                <a:gd name="T8" fmla="*/ 10 w 838"/>
                <a:gd name="T9" fmla="*/ 67 h 131"/>
                <a:gd name="T10" fmla="*/ 10 w 838"/>
                <a:gd name="T11" fmla="*/ 57 h 131"/>
                <a:gd name="T12" fmla="*/ 85 w 838"/>
                <a:gd name="T13" fmla="*/ 15 h 131"/>
                <a:gd name="T14" fmla="*/ 838 w 838"/>
                <a:gd name="T15" fmla="*/ 15 h 131"/>
                <a:gd name="T16" fmla="*/ 838 w 838"/>
                <a:gd name="T17" fmla="*/ 0 h 131"/>
                <a:gd name="T18" fmla="*/ 85 w 838"/>
                <a:gd name="T19" fmla="*/ 0 h 131"/>
                <a:gd name="T20" fmla="*/ 0 w 838"/>
                <a:gd name="T21" fmla="*/ 57 h 131"/>
                <a:gd name="T22" fmla="*/ 0 w 838"/>
                <a:gd name="T23" fmla="*/ 67 h 131"/>
                <a:gd name="T24" fmla="*/ 85 w 838"/>
                <a:gd name="T25" fmla="*/ 131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31">
                  <a:moveTo>
                    <a:pt x="85" y="131"/>
                  </a:moveTo>
                  <a:cubicBezTo>
                    <a:pt x="838" y="131"/>
                    <a:pt x="838" y="131"/>
                    <a:pt x="838" y="131"/>
                  </a:cubicBezTo>
                  <a:cubicBezTo>
                    <a:pt x="838" y="121"/>
                    <a:pt x="838" y="121"/>
                    <a:pt x="838" y="121"/>
                  </a:cubicBezTo>
                  <a:cubicBezTo>
                    <a:pt x="85" y="121"/>
                    <a:pt x="85" y="121"/>
                    <a:pt x="85" y="121"/>
                  </a:cubicBezTo>
                  <a:cubicBezTo>
                    <a:pt x="33" y="121"/>
                    <a:pt x="10" y="102"/>
                    <a:pt x="10" y="67"/>
                  </a:cubicBezTo>
                  <a:cubicBezTo>
                    <a:pt x="10" y="57"/>
                    <a:pt x="10" y="57"/>
                    <a:pt x="10" y="57"/>
                  </a:cubicBezTo>
                  <a:cubicBezTo>
                    <a:pt x="10" y="26"/>
                    <a:pt x="30" y="15"/>
                    <a:pt x="85" y="15"/>
                  </a:cubicBezTo>
                  <a:cubicBezTo>
                    <a:pt x="838" y="15"/>
                    <a:pt x="838" y="15"/>
                    <a:pt x="838" y="15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46" y="0"/>
                    <a:pt x="0" y="8"/>
                    <a:pt x="0" y="57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96"/>
                    <a:pt x="10" y="131"/>
                    <a:pt x="85" y="131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5" name="Oval 43"/>
            <p:cNvSpPr>
              <a:spLocks noChangeArrowheads="1"/>
            </p:cNvSpPr>
            <p:nvPr userDrawn="1"/>
          </p:nvSpPr>
          <p:spPr bwMode="auto">
            <a:xfrm>
              <a:off x="4278313" y="1228725"/>
              <a:ext cx="92075" cy="13335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6" name="Freeform 44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7" name="Freeform 45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8" name="Freeform 46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9" name="Freeform 47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0" name="Freeform 48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1" name="Freeform 49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2" name="Freeform 50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3" name="Freeform 51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4" name="Freeform 52"/>
            <p:cNvSpPr/>
            <p:nvPr userDrawn="1"/>
          </p:nvSpPr>
          <p:spPr bwMode="auto">
            <a:xfrm>
              <a:off x="2865438" y="1285875"/>
              <a:ext cx="15875" cy="106363"/>
            </a:xfrm>
            <a:custGeom>
              <a:gdLst>
                <a:gd name="T0" fmla="*/ 6 w 10"/>
                <a:gd name="T1" fmla="*/ 67 h 67"/>
                <a:gd name="T2" fmla="*/ 4 w 10"/>
                <a:gd name="T3" fmla="*/ 67 h 67"/>
                <a:gd name="T4" fmla="*/ 0 w 10"/>
                <a:gd name="T5" fmla="*/ 63 h 67"/>
                <a:gd name="T6" fmla="*/ 0 w 10"/>
                <a:gd name="T7" fmla="*/ 4 h 67"/>
                <a:gd name="T8" fmla="*/ 4 w 10"/>
                <a:gd name="T9" fmla="*/ 0 h 67"/>
                <a:gd name="T10" fmla="*/ 6 w 10"/>
                <a:gd name="T11" fmla="*/ 0 h 67"/>
                <a:gd name="T12" fmla="*/ 10 w 10"/>
                <a:gd name="T13" fmla="*/ 4 h 67"/>
                <a:gd name="T14" fmla="*/ 10 w 10"/>
                <a:gd name="T15" fmla="*/ 63 h 67"/>
                <a:gd name="T16" fmla="*/ 6 w 10"/>
                <a:gd name="T17" fmla="*/ 67 h 6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67">
                  <a:moveTo>
                    <a:pt x="6" y="67"/>
                  </a:moveTo>
                  <a:cubicBezTo>
                    <a:pt x="4" y="67"/>
                    <a:pt x="4" y="67"/>
                    <a:pt x="4" y="67"/>
                  </a:cubicBezTo>
                  <a:cubicBezTo>
                    <a:pt x="2" y="67"/>
                    <a:pt x="0" y="65"/>
                    <a:pt x="0" y="6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63"/>
                    <a:pt x="10" y="63"/>
                    <a:pt x="10" y="63"/>
                  </a:cubicBezTo>
                  <a:cubicBezTo>
                    <a:pt x="10" y="65"/>
                    <a:pt x="8" y="67"/>
                    <a:pt x="6" y="67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5" name="Freeform 53"/>
            <p:cNvSpPr/>
            <p:nvPr userDrawn="1"/>
          </p:nvSpPr>
          <p:spPr bwMode="auto">
            <a:xfrm>
              <a:off x="3321051" y="1263650"/>
              <a:ext cx="15875" cy="122238"/>
            </a:xfrm>
            <a:custGeom>
              <a:gdLst>
                <a:gd name="T0" fmla="*/ 6 w 10"/>
                <a:gd name="T1" fmla="*/ 77 h 77"/>
                <a:gd name="T2" fmla="*/ 4 w 10"/>
                <a:gd name="T3" fmla="*/ 77 h 77"/>
                <a:gd name="T4" fmla="*/ 0 w 10"/>
                <a:gd name="T5" fmla="*/ 73 h 77"/>
                <a:gd name="T6" fmla="*/ 0 w 10"/>
                <a:gd name="T7" fmla="*/ 5 h 77"/>
                <a:gd name="T8" fmla="*/ 4 w 10"/>
                <a:gd name="T9" fmla="*/ 0 h 77"/>
                <a:gd name="T10" fmla="*/ 6 w 10"/>
                <a:gd name="T11" fmla="*/ 0 h 77"/>
                <a:gd name="T12" fmla="*/ 10 w 10"/>
                <a:gd name="T13" fmla="*/ 5 h 77"/>
                <a:gd name="T14" fmla="*/ 10 w 10"/>
                <a:gd name="T15" fmla="*/ 73 h 77"/>
                <a:gd name="T16" fmla="*/ 6 w 10"/>
                <a:gd name="T17" fmla="*/ 77 h 7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77">
                  <a:moveTo>
                    <a:pt x="6" y="77"/>
                  </a:moveTo>
                  <a:cubicBezTo>
                    <a:pt x="4" y="77"/>
                    <a:pt x="4" y="77"/>
                    <a:pt x="4" y="77"/>
                  </a:cubicBezTo>
                  <a:cubicBezTo>
                    <a:pt x="2" y="77"/>
                    <a:pt x="0" y="75"/>
                    <a:pt x="0" y="73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5"/>
                  </a:cubicBezTo>
                  <a:cubicBezTo>
                    <a:pt x="10" y="73"/>
                    <a:pt x="10" y="73"/>
                    <a:pt x="10" y="73"/>
                  </a:cubicBezTo>
                  <a:cubicBezTo>
                    <a:pt x="10" y="75"/>
                    <a:pt x="8" y="77"/>
                    <a:pt x="6" y="77"/>
                  </a:cubicBezTo>
                </a:path>
              </a:pathLst>
            </a:custGeom>
            <a:solidFill>
              <a:srgbClr val="DFD98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6" name="Freeform 54"/>
            <p:cNvSpPr/>
            <p:nvPr userDrawn="1"/>
          </p:nvSpPr>
          <p:spPr bwMode="auto">
            <a:xfrm>
              <a:off x="3657601" y="1246188"/>
              <a:ext cx="17463" cy="139700"/>
            </a:xfrm>
            <a:custGeom>
              <a:gdLst>
                <a:gd name="T0" fmla="*/ 6 w 11"/>
                <a:gd name="T1" fmla="*/ 88 h 88"/>
                <a:gd name="T2" fmla="*/ 5 w 11"/>
                <a:gd name="T3" fmla="*/ 88 h 88"/>
                <a:gd name="T4" fmla="*/ 0 w 11"/>
                <a:gd name="T5" fmla="*/ 84 h 88"/>
                <a:gd name="T6" fmla="*/ 0 w 11"/>
                <a:gd name="T7" fmla="*/ 4 h 88"/>
                <a:gd name="T8" fmla="*/ 5 w 11"/>
                <a:gd name="T9" fmla="*/ 0 h 88"/>
                <a:gd name="T10" fmla="*/ 6 w 11"/>
                <a:gd name="T11" fmla="*/ 0 h 88"/>
                <a:gd name="T12" fmla="*/ 11 w 11"/>
                <a:gd name="T13" fmla="*/ 4 h 88"/>
                <a:gd name="T14" fmla="*/ 11 w 11"/>
                <a:gd name="T15" fmla="*/ 84 h 88"/>
                <a:gd name="T16" fmla="*/ 6 w 11"/>
                <a:gd name="T17" fmla="*/ 88 h 8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1" h="88">
                  <a:moveTo>
                    <a:pt x="6" y="88"/>
                  </a:moveTo>
                  <a:cubicBezTo>
                    <a:pt x="5" y="88"/>
                    <a:pt x="5" y="88"/>
                    <a:pt x="5" y="88"/>
                  </a:cubicBezTo>
                  <a:cubicBezTo>
                    <a:pt x="2" y="88"/>
                    <a:pt x="0" y="86"/>
                    <a:pt x="0" y="8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9" y="0"/>
                    <a:pt x="11" y="2"/>
                    <a:pt x="11" y="4"/>
                  </a:cubicBezTo>
                  <a:cubicBezTo>
                    <a:pt x="11" y="84"/>
                    <a:pt x="11" y="84"/>
                    <a:pt x="11" y="84"/>
                  </a:cubicBezTo>
                  <a:cubicBezTo>
                    <a:pt x="11" y="86"/>
                    <a:pt x="9" y="88"/>
                    <a:pt x="6" y="88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7" name="Freeform 55"/>
            <p:cNvSpPr/>
            <p:nvPr userDrawn="1"/>
          </p:nvSpPr>
          <p:spPr bwMode="auto">
            <a:xfrm>
              <a:off x="3995738" y="1222375"/>
              <a:ext cx="15875" cy="161925"/>
            </a:xfrm>
            <a:custGeom>
              <a:gdLst>
                <a:gd name="T0" fmla="*/ 4 w 10"/>
                <a:gd name="T1" fmla="*/ 102 h 102"/>
                <a:gd name="T2" fmla="*/ 6 w 10"/>
                <a:gd name="T3" fmla="*/ 102 h 102"/>
                <a:gd name="T4" fmla="*/ 10 w 10"/>
                <a:gd name="T5" fmla="*/ 97 h 102"/>
                <a:gd name="T6" fmla="*/ 10 w 10"/>
                <a:gd name="T7" fmla="*/ 4 h 102"/>
                <a:gd name="T8" fmla="*/ 6 w 10"/>
                <a:gd name="T9" fmla="*/ 0 h 102"/>
                <a:gd name="T10" fmla="*/ 4 w 10"/>
                <a:gd name="T11" fmla="*/ 0 h 102"/>
                <a:gd name="T12" fmla="*/ 0 w 10"/>
                <a:gd name="T13" fmla="*/ 4 h 102"/>
                <a:gd name="T14" fmla="*/ 0 w 10"/>
                <a:gd name="T15" fmla="*/ 97 h 102"/>
                <a:gd name="T16" fmla="*/ 4 w 10"/>
                <a:gd name="T17" fmla="*/ 102 h 10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2">
                  <a:moveTo>
                    <a:pt x="4" y="102"/>
                  </a:moveTo>
                  <a:cubicBezTo>
                    <a:pt x="6" y="102"/>
                    <a:pt x="6" y="102"/>
                    <a:pt x="6" y="102"/>
                  </a:cubicBezTo>
                  <a:cubicBezTo>
                    <a:pt x="8" y="102"/>
                    <a:pt x="10" y="100"/>
                    <a:pt x="10" y="97"/>
                  </a:cubicBezTo>
                  <a:cubicBezTo>
                    <a:pt x="10" y="4"/>
                    <a:pt x="10" y="4"/>
                    <a:pt x="10" y="4"/>
                  </a:cubicBezTo>
                  <a:cubicBezTo>
                    <a:pt x="10" y="2"/>
                    <a:pt x="8" y="0"/>
                    <a:pt x="6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" y="0"/>
                    <a:pt x="0" y="2"/>
                    <a:pt x="0" y="4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1" y="102"/>
                    <a:pt x="4" y="102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8" name="Freeform 56"/>
            <p:cNvSpPr/>
            <p:nvPr userDrawn="1"/>
          </p:nvSpPr>
          <p:spPr bwMode="auto">
            <a:xfrm>
              <a:off x="4329113" y="1211263"/>
              <a:ext cx="15875" cy="165100"/>
            </a:xfrm>
            <a:custGeom>
              <a:gdLst>
                <a:gd name="T0" fmla="*/ 6 w 10"/>
                <a:gd name="T1" fmla="*/ 104 h 104"/>
                <a:gd name="T2" fmla="*/ 4 w 10"/>
                <a:gd name="T3" fmla="*/ 104 h 104"/>
                <a:gd name="T4" fmla="*/ 0 w 10"/>
                <a:gd name="T5" fmla="*/ 100 h 104"/>
                <a:gd name="T6" fmla="*/ 0 w 10"/>
                <a:gd name="T7" fmla="*/ 4 h 104"/>
                <a:gd name="T8" fmla="*/ 4 w 10"/>
                <a:gd name="T9" fmla="*/ 0 h 104"/>
                <a:gd name="T10" fmla="*/ 6 w 10"/>
                <a:gd name="T11" fmla="*/ 0 h 104"/>
                <a:gd name="T12" fmla="*/ 10 w 10"/>
                <a:gd name="T13" fmla="*/ 4 h 104"/>
                <a:gd name="T14" fmla="*/ 10 w 10"/>
                <a:gd name="T15" fmla="*/ 100 h 104"/>
                <a:gd name="T16" fmla="*/ 6 w 10"/>
                <a:gd name="T17" fmla="*/ 104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4">
                  <a:moveTo>
                    <a:pt x="6" y="104"/>
                  </a:moveTo>
                  <a:cubicBezTo>
                    <a:pt x="4" y="104"/>
                    <a:pt x="4" y="104"/>
                    <a:pt x="4" y="104"/>
                  </a:cubicBezTo>
                  <a:cubicBezTo>
                    <a:pt x="2" y="104"/>
                    <a:pt x="0" y="102"/>
                    <a:pt x="0" y="100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100"/>
                    <a:pt x="10" y="100"/>
                    <a:pt x="10" y="100"/>
                  </a:cubicBezTo>
                  <a:cubicBezTo>
                    <a:pt x="10" y="102"/>
                    <a:pt x="8" y="104"/>
                    <a:pt x="6" y="104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9" name="Freeform 57"/>
            <p:cNvSpPr/>
            <p:nvPr userDrawn="1"/>
          </p:nvSpPr>
          <p:spPr bwMode="auto">
            <a:xfrm>
              <a:off x="2489201" y="1592263"/>
              <a:ext cx="184150" cy="314325"/>
            </a:xfrm>
            <a:custGeom>
              <a:gdLst>
                <a:gd name="T0" fmla="*/ 72 w 116"/>
                <a:gd name="T1" fmla="*/ 0 h 198"/>
                <a:gd name="T2" fmla="*/ 72 w 116"/>
                <a:gd name="T3" fmla="*/ 85 h 198"/>
                <a:gd name="T4" fmla="*/ 72 w 116"/>
                <a:gd name="T5" fmla="*/ 85 h 198"/>
                <a:gd name="T6" fmla="*/ 81 w 116"/>
                <a:gd name="T7" fmla="*/ 87 h 198"/>
                <a:gd name="T8" fmla="*/ 91 w 116"/>
                <a:gd name="T9" fmla="*/ 86 h 198"/>
                <a:gd name="T10" fmla="*/ 116 w 116"/>
                <a:gd name="T11" fmla="*/ 147 h 198"/>
                <a:gd name="T12" fmla="*/ 94 w 116"/>
                <a:gd name="T13" fmla="*/ 82 h 198"/>
                <a:gd name="T14" fmla="*/ 95 w 116"/>
                <a:gd name="T15" fmla="*/ 81 h 198"/>
                <a:gd name="T16" fmla="*/ 104 w 116"/>
                <a:gd name="T17" fmla="*/ 143 h 198"/>
                <a:gd name="T18" fmla="*/ 111 w 116"/>
                <a:gd name="T19" fmla="*/ 9 h 198"/>
                <a:gd name="T20" fmla="*/ 72 w 116"/>
                <a:gd name="T21" fmla="*/ 0 h 1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5" h="198">
                  <a:moveTo>
                    <a:pt x="72" y="0"/>
                  </a:moveTo>
                  <a:cubicBezTo>
                    <a:pt x="72" y="0"/>
                    <a:pt x="0" y="198"/>
                    <a:pt x="72" y="85"/>
                  </a:cubicBezTo>
                  <a:cubicBezTo>
                    <a:pt x="72" y="85"/>
                    <a:pt x="72" y="85"/>
                    <a:pt x="72" y="85"/>
                  </a:cubicBezTo>
                  <a:cubicBezTo>
                    <a:pt x="75" y="85"/>
                    <a:pt x="78" y="86"/>
                    <a:pt x="81" y="87"/>
                  </a:cubicBezTo>
                  <a:cubicBezTo>
                    <a:pt x="84" y="86"/>
                    <a:pt x="88" y="85"/>
                    <a:pt x="91" y="86"/>
                  </a:cubicBezTo>
                  <a:cubicBezTo>
                    <a:pt x="92" y="85"/>
                    <a:pt x="115" y="148"/>
                    <a:pt x="116" y="147"/>
                  </a:cubicBezTo>
                  <a:cubicBezTo>
                    <a:pt x="94" y="82"/>
                    <a:pt x="94" y="82"/>
                    <a:pt x="94" y="82"/>
                  </a:cubicBezTo>
                  <a:cubicBezTo>
                    <a:pt x="94" y="82"/>
                    <a:pt x="95" y="82"/>
                    <a:pt x="95" y="81"/>
                  </a:cubicBezTo>
                  <a:cubicBezTo>
                    <a:pt x="94" y="79"/>
                    <a:pt x="105" y="146"/>
                    <a:pt x="104" y="143"/>
                  </a:cubicBezTo>
                  <a:cubicBezTo>
                    <a:pt x="104" y="128"/>
                    <a:pt x="111" y="9"/>
                    <a:pt x="111" y="9"/>
                  </a:cubicBezTo>
                  <a:cubicBezTo>
                    <a:pt x="74" y="4"/>
                    <a:pt x="72" y="0"/>
                    <a:pt x="72" y="0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0" name="Freeform 58"/>
            <p:cNvSpPr/>
            <p:nvPr userDrawn="1"/>
          </p:nvSpPr>
          <p:spPr bwMode="auto">
            <a:xfrm>
              <a:off x="3186113" y="1298575"/>
              <a:ext cx="246063" cy="446088"/>
            </a:xfrm>
            <a:custGeom>
              <a:gdLst>
                <a:gd name="T0" fmla="*/ 83 w 155"/>
                <a:gd name="T1" fmla="*/ 22 h 281"/>
                <a:gd name="T2" fmla="*/ 75 w 155"/>
                <a:gd name="T3" fmla="*/ 34 h 281"/>
                <a:gd name="T4" fmla="*/ 56 w 155"/>
                <a:gd name="T5" fmla="*/ 48 h 281"/>
                <a:gd name="T6" fmla="*/ 53 w 155"/>
                <a:gd name="T7" fmla="*/ 47 h 281"/>
                <a:gd name="T8" fmla="*/ 41 w 155"/>
                <a:gd name="T9" fmla="*/ 49 h 281"/>
                <a:gd name="T10" fmla="*/ 36 w 155"/>
                <a:gd name="T11" fmla="*/ 48 h 281"/>
                <a:gd name="T12" fmla="*/ 32 w 155"/>
                <a:gd name="T13" fmla="*/ 49 h 281"/>
                <a:gd name="T14" fmla="*/ 30 w 155"/>
                <a:gd name="T15" fmla="*/ 49 h 281"/>
                <a:gd name="T16" fmla="*/ 45 w 155"/>
                <a:gd name="T17" fmla="*/ 83 h 281"/>
                <a:gd name="T18" fmla="*/ 77 w 155"/>
                <a:gd name="T19" fmla="*/ 123 h 281"/>
                <a:gd name="T20" fmla="*/ 29 w 155"/>
                <a:gd name="T21" fmla="*/ 247 h 281"/>
                <a:gd name="T22" fmla="*/ 82 w 155"/>
                <a:gd name="T23" fmla="*/ 272 h 281"/>
                <a:gd name="T24" fmla="*/ 123 w 155"/>
                <a:gd name="T25" fmla="*/ 138 h 281"/>
                <a:gd name="T26" fmla="*/ 154 w 155"/>
                <a:gd name="T27" fmla="*/ 50 h 281"/>
                <a:gd name="T28" fmla="*/ 83 w 155"/>
                <a:gd name="T29" fmla="*/ 22 h 2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5" h="281">
                  <a:moveTo>
                    <a:pt x="83" y="22"/>
                  </a:moveTo>
                  <a:cubicBezTo>
                    <a:pt x="81" y="27"/>
                    <a:pt x="78" y="30"/>
                    <a:pt x="75" y="34"/>
                  </a:cubicBezTo>
                  <a:cubicBezTo>
                    <a:pt x="70" y="42"/>
                    <a:pt x="61" y="48"/>
                    <a:pt x="56" y="48"/>
                  </a:cubicBezTo>
                  <a:cubicBezTo>
                    <a:pt x="55" y="48"/>
                    <a:pt x="54" y="48"/>
                    <a:pt x="53" y="47"/>
                  </a:cubicBezTo>
                  <a:cubicBezTo>
                    <a:pt x="50" y="48"/>
                    <a:pt x="46" y="49"/>
                    <a:pt x="41" y="49"/>
                  </a:cubicBezTo>
                  <a:cubicBezTo>
                    <a:pt x="40" y="49"/>
                    <a:pt x="38" y="49"/>
                    <a:pt x="36" y="48"/>
                  </a:cubicBezTo>
                  <a:cubicBezTo>
                    <a:pt x="35" y="49"/>
                    <a:pt x="34" y="49"/>
                    <a:pt x="32" y="49"/>
                  </a:cubicBezTo>
                  <a:cubicBezTo>
                    <a:pt x="32" y="49"/>
                    <a:pt x="31" y="49"/>
                    <a:pt x="30" y="49"/>
                  </a:cubicBezTo>
                  <a:cubicBezTo>
                    <a:pt x="30" y="57"/>
                    <a:pt x="34" y="69"/>
                    <a:pt x="45" y="83"/>
                  </a:cubicBezTo>
                  <a:cubicBezTo>
                    <a:pt x="63" y="107"/>
                    <a:pt x="77" y="123"/>
                    <a:pt x="77" y="123"/>
                  </a:cubicBezTo>
                  <a:cubicBezTo>
                    <a:pt x="77" y="123"/>
                    <a:pt x="58" y="212"/>
                    <a:pt x="29" y="247"/>
                  </a:cubicBezTo>
                  <a:cubicBezTo>
                    <a:pt x="0" y="281"/>
                    <a:pt x="73" y="267"/>
                    <a:pt x="82" y="272"/>
                  </a:cubicBezTo>
                  <a:cubicBezTo>
                    <a:pt x="82" y="272"/>
                    <a:pt x="118" y="188"/>
                    <a:pt x="123" y="138"/>
                  </a:cubicBezTo>
                  <a:cubicBezTo>
                    <a:pt x="123" y="138"/>
                    <a:pt x="153" y="76"/>
                    <a:pt x="154" y="50"/>
                  </a:cubicBezTo>
                  <a:cubicBezTo>
                    <a:pt x="155" y="34"/>
                    <a:pt x="107" y="0"/>
                    <a:pt x="83" y="22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1" name="Freeform 59"/>
            <p:cNvSpPr/>
            <p:nvPr userDrawn="1"/>
          </p:nvSpPr>
          <p:spPr bwMode="auto">
            <a:xfrm>
              <a:off x="2509838" y="3625850"/>
              <a:ext cx="195263" cy="201613"/>
            </a:xfrm>
            <a:custGeom>
              <a:gdLst>
                <a:gd name="T0" fmla="*/ 27 w 123"/>
                <a:gd name="T1" fmla="*/ 9 h 127"/>
                <a:gd name="T2" fmla="*/ 1 w 123"/>
                <a:gd name="T3" fmla="*/ 107 h 127"/>
                <a:gd name="T4" fmla="*/ 95 w 123"/>
                <a:gd name="T5" fmla="*/ 121 h 127"/>
                <a:gd name="T6" fmla="*/ 115 w 123"/>
                <a:gd name="T7" fmla="*/ 19 h 127"/>
                <a:gd name="T8" fmla="*/ 27 w 123"/>
                <a:gd name="T9" fmla="*/ 9 h 1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3" h="127">
                  <a:moveTo>
                    <a:pt x="27" y="9"/>
                  </a:moveTo>
                  <a:cubicBezTo>
                    <a:pt x="27" y="9"/>
                    <a:pt x="3" y="87"/>
                    <a:pt x="1" y="107"/>
                  </a:cubicBezTo>
                  <a:cubicBezTo>
                    <a:pt x="0" y="126"/>
                    <a:pt x="87" y="127"/>
                    <a:pt x="95" y="121"/>
                  </a:cubicBezTo>
                  <a:cubicBezTo>
                    <a:pt x="104" y="115"/>
                    <a:pt x="123" y="22"/>
                    <a:pt x="115" y="19"/>
                  </a:cubicBezTo>
                  <a:cubicBezTo>
                    <a:pt x="107" y="17"/>
                    <a:pt x="29" y="0"/>
                    <a:pt x="27" y="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2" name="Freeform 60"/>
            <p:cNvSpPr/>
            <p:nvPr userDrawn="1"/>
          </p:nvSpPr>
          <p:spPr bwMode="auto">
            <a:xfrm>
              <a:off x="2541588" y="2549525"/>
              <a:ext cx="277813" cy="1152525"/>
            </a:xfrm>
            <a:custGeom>
              <a:gdLst>
                <a:gd name="T0" fmla="*/ 0 w 175"/>
                <a:gd name="T1" fmla="*/ 693 h 726"/>
                <a:gd name="T2" fmla="*/ 39 w 175"/>
                <a:gd name="T3" fmla="*/ 716 h 726"/>
                <a:gd name="T4" fmla="*/ 95 w 175"/>
                <a:gd name="T5" fmla="*/ 699 h 726"/>
                <a:gd name="T6" fmla="*/ 175 w 175"/>
                <a:gd name="T7" fmla="*/ 124 h 726"/>
                <a:gd name="T8" fmla="*/ 53 w 175"/>
                <a:gd name="T9" fmla="*/ 38 h 726"/>
                <a:gd name="T10" fmla="*/ 69 w 175"/>
                <a:gd name="T11" fmla="*/ 353 h 726"/>
                <a:gd name="T12" fmla="*/ 0 w 175"/>
                <a:gd name="T13" fmla="*/ 693 h 7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5" h="726">
                  <a:moveTo>
                    <a:pt x="0" y="693"/>
                  </a:moveTo>
                  <a:cubicBezTo>
                    <a:pt x="0" y="693"/>
                    <a:pt x="14" y="707"/>
                    <a:pt x="39" y="716"/>
                  </a:cubicBezTo>
                  <a:cubicBezTo>
                    <a:pt x="63" y="726"/>
                    <a:pt x="95" y="699"/>
                    <a:pt x="95" y="699"/>
                  </a:cubicBezTo>
                  <a:cubicBezTo>
                    <a:pt x="129" y="620"/>
                    <a:pt x="175" y="124"/>
                    <a:pt x="175" y="124"/>
                  </a:cubicBezTo>
                  <a:cubicBezTo>
                    <a:pt x="175" y="124"/>
                    <a:pt x="62" y="0"/>
                    <a:pt x="53" y="38"/>
                  </a:cubicBezTo>
                  <a:cubicBezTo>
                    <a:pt x="44" y="77"/>
                    <a:pt x="83" y="249"/>
                    <a:pt x="69" y="353"/>
                  </a:cubicBezTo>
                  <a:lnTo>
                    <a:pt x="0" y="693"/>
                  </a:lnTo>
                  <a:close/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3" name="Freeform 61"/>
            <p:cNvSpPr/>
            <p:nvPr userDrawn="1"/>
          </p:nvSpPr>
          <p:spPr bwMode="auto">
            <a:xfrm>
              <a:off x="2636838" y="3627438"/>
              <a:ext cx="333375" cy="207963"/>
            </a:xfrm>
            <a:custGeom>
              <a:gdLst>
                <a:gd name="T0" fmla="*/ 97 w 211"/>
                <a:gd name="T1" fmla="*/ 19 h 131"/>
                <a:gd name="T2" fmla="*/ 136 w 211"/>
                <a:gd name="T3" fmla="*/ 81 h 131"/>
                <a:gd name="T4" fmla="*/ 206 w 211"/>
                <a:gd name="T5" fmla="*/ 85 h 131"/>
                <a:gd name="T6" fmla="*/ 211 w 211"/>
                <a:gd name="T7" fmla="*/ 119 h 131"/>
                <a:gd name="T8" fmla="*/ 105 w 211"/>
                <a:gd name="T9" fmla="*/ 129 h 131"/>
                <a:gd name="T10" fmla="*/ 2 w 211"/>
                <a:gd name="T11" fmla="*/ 120 h 131"/>
                <a:gd name="T12" fmla="*/ 28 w 211"/>
                <a:gd name="T13" fmla="*/ 14 h 131"/>
                <a:gd name="T14" fmla="*/ 97 w 211"/>
                <a:gd name="T15" fmla="*/ 19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11" h="131">
                  <a:moveTo>
                    <a:pt x="97" y="19"/>
                  </a:moveTo>
                  <a:cubicBezTo>
                    <a:pt x="97" y="19"/>
                    <a:pt x="128" y="76"/>
                    <a:pt x="136" y="81"/>
                  </a:cubicBezTo>
                  <a:cubicBezTo>
                    <a:pt x="144" y="86"/>
                    <a:pt x="201" y="81"/>
                    <a:pt x="206" y="85"/>
                  </a:cubicBezTo>
                  <a:cubicBezTo>
                    <a:pt x="211" y="90"/>
                    <a:pt x="211" y="119"/>
                    <a:pt x="211" y="119"/>
                  </a:cubicBezTo>
                  <a:cubicBezTo>
                    <a:pt x="198" y="124"/>
                    <a:pt x="130" y="129"/>
                    <a:pt x="105" y="129"/>
                  </a:cubicBezTo>
                  <a:cubicBezTo>
                    <a:pt x="80" y="128"/>
                    <a:pt x="17" y="131"/>
                    <a:pt x="2" y="120"/>
                  </a:cubicBezTo>
                  <a:cubicBezTo>
                    <a:pt x="0" y="113"/>
                    <a:pt x="22" y="24"/>
                    <a:pt x="28" y="14"/>
                  </a:cubicBezTo>
                  <a:cubicBezTo>
                    <a:pt x="34" y="5"/>
                    <a:pt x="94" y="0"/>
                    <a:pt x="97" y="1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4" name="Freeform 62"/>
            <p:cNvSpPr/>
            <p:nvPr userDrawn="1"/>
          </p:nvSpPr>
          <p:spPr bwMode="auto">
            <a:xfrm>
              <a:off x="2609851" y="2543175"/>
              <a:ext cx="388938" cy="1184275"/>
            </a:xfrm>
            <a:custGeom>
              <a:gdLst>
                <a:gd name="T0" fmla="*/ 245 w 246"/>
                <a:gd name="T1" fmla="*/ 19 h 746"/>
                <a:gd name="T2" fmla="*/ 225 w 246"/>
                <a:gd name="T3" fmla="*/ 403 h 746"/>
                <a:gd name="T4" fmla="*/ 144 w 246"/>
                <a:gd name="T5" fmla="*/ 664 h 746"/>
                <a:gd name="T6" fmla="*/ 142 w 246"/>
                <a:gd name="T7" fmla="*/ 689 h 746"/>
                <a:gd name="T8" fmla="*/ 118 w 246"/>
                <a:gd name="T9" fmla="*/ 735 h 746"/>
                <a:gd name="T10" fmla="*/ 34 w 246"/>
                <a:gd name="T11" fmla="*/ 719 h 746"/>
                <a:gd name="T12" fmla="*/ 72 w 246"/>
                <a:gd name="T13" fmla="*/ 562 h 746"/>
                <a:gd name="T14" fmla="*/ 106 w 246"/>
                <a:gd name="T15" fmla="*/ 136 h 746"/>
                <a:gd name="T16" fmla="*/ 14 w 246"/>
                <a:gd name="T17" fmla="*/ 63 h 746"/>
                <a:gd name="T18" fmla="*/ 0 w 246"/>
                <a:gd name="T19" fmla="*/ 4 h 746"/>
                <a:gd name="T20" fmla="*/ 245 w 246"/>
                <a:gd name="T21" fmla="*/ 19 h 7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6" h="746">
                  <a:moveTo>
                    <a:pt x="245" y="19"/>
                  </a:moveTo>
                  <a:cubicBezTo>
                    <a:pt x="245" y="19"/>
                    <a:pt x="246" y="333"/>
                    <a:pt x="225" y="403"/>
                  </a:cubicBezTo>
                  <a:cubicBezTo>
                    <a:pt x="204" y="473"/>
                    <a:pt x="149" y="649"/>
                    <a:pt x="144" y="664"/>
                  </a:cubicBezTo>
                  <a:cubicBezTo>
                    <a:pt x="144" y="664"/>
                    <a:pt x="144" y="681"/>
                    <a:pt x="142" y="689"/>
                  </a:cubicBezTo>
                  <a:cubicBezTo>
                    <a:pt x="141" y="698"/>
                    <a:pt x="127" y="729"/>
                    <a:pt x="118" y="735"/>
                  </a:cubicBezTo>
                  <a:cubicBezTo>
                    <a:pt x="109" y="742"/>
                    <a:pt x="47" y="746"/>
                    <a:pt x="34" y="719"/>
                  </a:cubicBezTo>
                  <a:cubicBezTo>
                    <a:pt x="34" y="719"/>
                    <a:pt x="61" y="607"/>
                    <a:pt x="72" y="562"/>
                  </a:cubicBezTo>
                  <a:cubicBezTo>
                    <a:pt x="83" y="517"/>
                    <a:pt x="111" y="238"/>
                    <a:pt x="106" y="136"/>
                  </a:cubicBezTo>
                  <a:cubicBezTo>
                    <a:pt x="106" y="136"/>
                    <a:pt x="24" y="91"/>
                    <a:pt x="14" y="63"/>
                  </a:cubicBezTo>
                  <a:cubicBezTo>
                    <a:pt x="5" y="38"/>
                    <a:pt x="0" y="8"/>
                    <a:pt x="0" y="4"/>
                  </a:cubicBezTo>
                  <a:cubicBezTo>
                    <a:pt x="0" y="0"/>
                    <a:pt x="245" y="19"/>
                    <a:pt x="245" y="19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5" name="Freeform 63"/>
            <p:cNvSpPr/>
            <p:nvPr userDrawn="1"/>
          </p:nvSpPr>
          <p:spPr bwMode="auto">
            <a:xfrm>
              <a:off x="2424113" y="1554163"/>
              <a:ext cx="957263" cy="1116013"/>
            </a:xfrm>
            <a:custGeom>
              <a:gdLst>
                <a:gd name="T0" fmla="*/ 97 w 604"/>
                <a:gd name="T1" fmla="*/ 650 h 703"/>
                <a:gd name="T2" fmla="*/ 94 w 604"/>
                <a:gd name="T3" fmla="*/ 384 h 703"/>
                <a:gd name="T4" fmla="*/ 28 w 604"/>
                <a:gd name="T5" fmla="*/ 102 h 703"/>
                <a:gd name="T6" fmla="*/ 82 w 604"/>
                <a:gd name="T7" fmla="*/ 102 h 703"/>
                <a:gd name="T8" fmla="*/ 167 w 604"/>
                <a:gd name="T9" fmla="*/ 106 h 703"/>
                <a:gd name="T10" fmla="*/ 234 w 604"/>
                <a:gd name="T11" fmla="*/ 113 h 703"/>
                <a:gd name="T12" fmla="*/ 390 w 604"/>
                <a:gd name="T13" fmla="*/ 196 h 703"/>
                <a:gd name="T14" fmla="*/ 529 w 604"/>
                <a:gd name="T15" fmla="*/ 20 h 703"/>
                <a:gd name="T16" fmla="*/ 602 w 604"/>
                <a:gd name="T17" fmla="*/ 30 h 703"/>
                <a:gd name="T18" fmla="*/ 482 w 604"/>
                <a:gd name="T19" fmla="*/ 258 h 703"/>
                <a:gd name="T20" fmla="*/ 313 w 604"/>
                <a:gd name="T21" fmla="*/ 267 h 703"/>
                <a:gd name="T22" fmla="*/ 374 w 604"/>
                <a:gd name="T23" fmla="*/ 666 h 703"/>
                <a:gd name="T24" fmla="*/ 97 w 604"/>
                <a:gd name="T25" fmla="*/ 650 h 70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04" h="703">
                  <a:moveTo>
                    <a:pt x="97" y="650"/>
                  </a:moveTo>
                  <a:cubicBezTo>
                    <a:pt x="97" y="650"/>
                    <a:pt x="125" y="491"/>
                    <a:pt x="94" y="384"/>
                  </a:cubicBezTo>
                  <a:cubicBezTo>
                    <a:pt x="63" y="276"/>
                    <a:pt x="0" y="152"/>
                    <a:pt x="28" y="102"/>
                  </a:cubicBezTo>
                  <a:cubicBezTo>
                    <a:pt x="28" y="102"/>
                    <a:pt x="52" y="96"/>
                    <a:pt x="82" y="102"/>
                  </a:cubicBezTo>
                  <a:cubicBezTo>
                    <a:pt x="112" y="108"/>
                    <a:pt x="167" y="106"/>
                    <a:pt x="167" y="106"/>
                  </a:cubicBezTo>
                  <a:cubicBezTo>
                    <a:pt x="167" y="106"/>
                    <a:pt x="221" y="109"/>
                    <a:pt x="234" y="113"/>
                  </a:cubicBezTo>
                  <a:cubicBezTo>
                    <a:pt x="248" y="116"/>
                    <a:pt x="336" y="187"/>
                    <a:pt x="390" y="196"/>
                  </a:cubicBezTo>
                  <a:cubicBezTo>
                    <a:pt x="443" y="205"/>
                    <a:pt x="518" y="41"/>
                    <a:pt x="529" y="20"/>
                  </a:cubicBezTo>
                  <a:cubicBezTo>
                    <a:pt x="540" y="0"/>
                    <a:pt x="600" y="11"/>
                    <a:pt x="602" y="30"/>
                  </a:cubicBezTo>
                  <a:cubicBezTo>
                    <a:pt x="604" y="50"/>
                    <a:pt x="546" y="224"/>
                    <a:pt x="482" y="258"/>
                  </a:cubicBezTo>
                  <a:cubicBezTo>
                    <a:pt x="418" y="291"/>
                    <a:pt x="313" y="267"/>
                    <a:pt x="313" y="267"/>
                  </a:cubicBezTo>
                  <a:cubicBezTo>
                    <a:pt x="313" y="267"/>
                    <a:pt x="394" y="482"/>
                    <a:pt x="374" y="666"/>
                  </a:cubicBezTo>
                  <a:cubicBezTo>
                    <a:pt x="374" y="666"/>
                    <a:pt x="227" y="703"/>
                    <a:pt x="97" y="65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6" name="Freeform 64"/>
            <p:cNvSpPr/>
            <p:nvPr userDrawn="1"/>
          </p:nvSpPr>
          <p:spPr bwMode="auto">
            <a:xfrm>
              <a:off x="2503488" y="1670050"/>
              <a:ext cx="219075" cy="93663"/>
            </a:xfrm>
            <a:custGeom>
              <a:gdLst>
                <a:gd name="T0" fmla="*/ 138 w 138"/>
                <a:gd name="T1" fmla="*/ 34 h 59"/>
                <a:gd name="T2" fmla="*/ 125 w 138"/>
                <a:gd name="T3" fmla="*/ 2 h 59"/>
                <a:gd name="T4" fmla="*/ 3 w 138"/>
                <a:gd name="T5" fmla="*/ 2 h 59"/>
                <a:gd name="T6" fmla="*/ 3 w 138"/>
                <a:gd name="T7" fmla="*/ 31 h 59"/>
                <a:gd name="T8" fmla="*/ 138 w 138"/>
                <a:gd name="T9" fmla="*/ 34 h 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8" h="59">
                  <a:moveTo>
                    <a:pt x="138" y="34"/>
                  </a:moveTo>
                  <a:cubicBezTo>
                    <a:pt x="138" y="34"/>
                    <a:pt x="129" y="4"/>
                    <a:pt x="125" y="2"/>
                  </a:cubicBezTo>
                  <a:cubicBezTo>
                    <a:pt x="121" y="0"/>
                    <a:pt x="30" y="13"/>
                    <a:pt x="3" y="2"/>
                  </a:cubicBezTo>
                  <a:cubicBezTo>
                    <a:pt x="3" y="2"/>
                    <a:pt x="0" y="18"/>
                    <a:pt x="3" y="31"/>
                  </a:cubicBezTo>
                  <a:cubicBezTo>
                    <a:pt x="3" y="31"/>
                    <a:pt x="35" y="59"/>
                    <a:pt x="138" y="34"/>
                  </a:cubicBezTo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7" name="Freeform 65"/>
            <p:cNvSpPr/>
            <p:nvPr userDrawn="1"/>
          </p:nvSpPr>
          <p:spPr bwMode="auto">
            <a:xfrm>
              <a:off x="2859088" y="1362075"/>
              <a:ext cx="265113" cy="392113"/>
            </a:xfrm>
            <a:custGeom>
              <a:gdLst>
                <a:gd name="T0" fmla="*/ 72 w 168"/>
                <a:gd name="T1" fmla="*/ 14 h 247"/>
                <a:gd name="T2" fmla="*/ 33 w 168"/>
                <a:gd name="T3" fmla="*/ 4 h 247"/>
                <a:gd name="T4" fmla="*/ 45 w 168"/>
                <a:gd name="T5" fmla="*/ 49 h 247"/>
                <a:gd name="T6" fmla="*/ 78 w 168"/>
                <a:gd name="T7" fmla="*/ 89 h 247"/>
                <a:gd name="T8" fmla="*/ 29 w 168"/>
                <a:gd name="T9" fmla="*/ 213 h 247"/>
                <a:gd name="T10" fmla="*/ 83 w 168"/>
                <a:gd name="T11" fmla="*/ 238 h 247"/>
                <a:gd name="T12" fmla="*/ 123 w 168"/>
                <a:gd name="T13" fmla="*/ 104 h 247"/>
                <a:gd name="T14" fmla="*/ 168 w 168"/>
                <a:gd name="T15" fmla="*/ 11 h 247"/>
                <a:gd name="T16" fmla="*/ 72 w 168"/>
                <a:gd name="T17" fmla="*/ 14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8" h="246">
                  <a:moveTo>
                    <a:pt x="72" y="14"/>
                  </a:moveTo>
                  <a:cubicBezTo>
                    <a:pt x="49" y="15"/>
                    <a:pt x="38" y="0"/>
                    <a:pt x="33" y="4"/>
                  </a:cubicBezTo>
                  <a:cubicBezTo>
                    <a:pt x="28" y="8"/>
                    <a:pt x="27" y="25"/>
                    <a:pt x="45" y="49"/>
                  </a:cubicBezTo>
                  <a:cubicBezTo>
                    <a:pt x="64" y="73"/>
                    <a:pt x="78" y="89"/>
                    <a:pt x="78" y="89"/>
                  </a:cubicBezTo>
                  <a:cubicBezTo>
                    <a:pt x="78" y="89"/>
                    <a:pt x="58" y="178"/>
                    <a:pt x="29" y="213"/>
                  </a:cubicBezTo>
                  <a:cubicBezTo>
                    <a:pt x="0" y="247"/>
                    <a:pt x="73" y="233"/>
                    <a:pt x="83" y="238"/>
                  </a:cubicBezTo>
                  <a:cubicBezTo>
                    <a:pt x="83" y="238"/>
                    <a:pt x="118" y="154"/>
                    <a:pt x="123" y="104"/>
                  </a:cubicBezTo>
                  <a:cubicBezTo>
                    <a:pt x="123" y="104"/>
                    <a:pt x="164" y="26"/>
                    <a:pt x="168" y="11"/>
                  </a:cubicBezTo>
                  <a:cubicBezTo>
                    <a:pt x="136" y="14"/>
                    <a:pt x="104" y="12"/>
                    <a:pt x="72" y="14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8" name="Freeform 66"/>
            <p:cNvSpPr/>
            <p:nvPr userDrawn="1"/>
          </p:nvSpPr>
          <p:spPr bwMode="auto">
            <a:xfrm>
              <a:off x="2508251" y="1582738"/>
              <a:ext cx="538163" cy="447675"/>
            </a:xfrm>
            <a:custGeom>
              <a:gdLst>
                <a:gd name="T0" fmla="*/ 338 w 340"/>
                <a:gd name="T1" fmla="*/ 31 h 282"/>
                <a:gd name="T2" fmla="*/ 265 w 340"/>
                <a:gd name="T3" fmla="*/ 21 h 282"/>
                <a:gd name="T4" fmla="*/ 126 w 340"/>
                <a:gd name="T5" fmla="*/ 196 h 282"/>
                <a:gd name="T6" fmla="*/ 0 w 340"/>
                <a:gd name="T7" fmla="*/ 131 h 282"/>
                <a:gd name="T8" fmla="*/ 27 w 340"/>
                <a:gd name="T9" fmla="*/ 183 h 282"/>
                <a:gd name="T10" fmla="*/ 70 w 340"/>
                <a:gd name="T11" fmla="*/ 271 h 282"/>
                <a:gd name="T12" fmla="*/ 218 w 340"/>
                <a:gd name="T13" fmla="*/ 258 h 282"/>
                <a:gd name="T14" fmla="*/ 338 w 340"/>
                <a:gd name="T15" fmla="*/ 31 h 28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40" h="282">
                  <a:moveTo>
                    <a:pt x="338" y="31"/>
                  </a:moveTo>
                  <a:cubicBezTo>
                    <a:pt x="336" y="11"/>
                    <a:pt x="277" y="0"/>
                    <a:pt x="265" y="21"/>
                  </a:cubicBezTo>
                  <a:cubicBezTo>
                    <a:pt x="254" y="41"/>
                    <a:pt x="180" y="206"/>
                    <a:pt x="126" y="196"/>
                  </a:cubicBezTo>
                  <a:cubicBezTo>
                    <a:pt x="88" y="190"/>
                    <a:pt x="34" y="153"/>
                    <a:pt x="0" y="131"/>
                  </a:cubicBezTo>
                  <a:cubicBezTo>
                    <a:pt x="9" y="148"/>
                    <a:pt x="17" y="166"/>
                    <a:pt x="27" y="183"/>
                  </a:cubicBezTo>
                  <a:cubicBezTo>
                    <a:pt x="44" y="211"/>
                    <a:pt x="58" y="241"/>
                    <a:pt x="70" y="271"/>
                  </a:cubicBezTo>
                  <a:cubicBezTo>
                    <a:pt x="103" y="276"/>
                    <a:pt x="171" y="282"/>
                    <a:pt x="218" y="258"/>
                  </a:cubicBezTo>
                  <a:cubicBezTo>
                    <a:pt x="282" y="224"/>
                    <a:pt x="340" y="50"/>
                    <a:pt x="338" y="31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9" name="Freeform 67"/>
            <p:cNvSpPr/>
            <p:nvPr userDrawn="1"/>
          </p:nvSpPr>
          <p:spPr bwMode="auto">
            <a:xfrm>
              <a:off x="2451101" y="1036638"/>
              <a:ext cx="415925" cy="622300"/>
            </a:xfrm>
            <a:custGeom>
              <a:gdLst>
                <a:gd name="T0" fmla="*/ 192 w 262"/>
                <a:gd name="T1" fmla="*/ 105 h 392"/>
                <a:gd name="T2" fmla="*/ 214 w 262"/>
                <a:gd name="T3" fmla="*/ 222 h 392"/>
                <a:gd name="T4" fmla="*/ 247 w 262"/>
                <a:gd name="T5" fmla="*/ 320 h 392"/>
                <a:gd name="T6" fmla="*/ 93 w 262"/>
                <a:gd name="T7" fmla="*/ 362 h 392"/>
                <a:gd name="T8" fmla="*/ 5 w 262"/>
                <a:gd name="T9" fmla="*/ 143 h 392"/>
                <a:gd name="T10" fmla="*/ 192 w 262"/>
                <a:gd name="T11" fmla="*/ 105 h 39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62" h="392">
                  <a:moveTo>
                    <a:pt x="192" y="105"/>
                  </a:moveTo>
                  <a:cubicBezTo>
                    <a:pt x="192" y="105"/>
                    <a:pt x="193" y="153"/>
                    <a:pt x="214" y="222"/>
                  </a:cubicBezTo>
                  <a:cubicBezTo>
                    <a:pt x="236" y="292"/>
                    <a:pt x="244" y="305"/>
                    <a:pt x="247" y="320"/>
                  </a:cubicBezTo>
                  <a:cubicBezTo>
                    <a:pt x="262" y="392"/>
                    <a:pt x="129" y="390"/>
                    <a:pt x="93" y="362"/>
                  </a:cubicBezTo>
                  <a:cubicBezTo>
                    <a:pt x="57" y="334"/>
                    <a:pt x="11" y="175"/>
                    <a:pt x="5" y="143"/>
                  </a:cubicBezTo>
                  <a:cubicBezTo>
                    <a:pt x="0" y="111"/>
                    <a:pt x="141" y="0"/>
                    <a:pt x="192" y="105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0" name="Freeform 68"/>
            <p:cNvSpPr/>
            <p:nvPr userDrawn="1"/>
          </p:nvSpPr>
          <p:spPr bwMode="auto">
            <a:xfrm>
              <a:off x="2293938" y="965200"/>
              <a:ext cx="590550" cy="644525"/>
            </a:xfrm>
            <a:custGeom>
              <a:gdLst>
                <a:gd name="T0" fmla="*/ 169 w 372"/>
                <a:gd name="T1" fmla="*/ 323 h 406"/>
                <a:gd name="T2" fmla="*/ 187 w 372"/>
                <a:gd name="T3" fmla="*/ 233 h 406"/>
                <a:gd name="T4" fmla="*/ 184 w 372"/>
                <a:gd name="T5" fmla="*/ 190 h 406"/>
                <a:gd name="T6" fmla="*/ 220 w 372"/>
                <a:gd name="T7" fmla="*/ 163 h 406"/>
                <a:gd name="T8" fmla="*/ 262 w 372"/>
                <a:gd name="T9" fmla="*/ 158 h 406"/>
                <a:gd name="T10" fmla="*/ 312 w 372"/>
                <a:gd name="T11" fmla="*/ 152 h 406"/>
                <a:gd name="T12" fmla="*/ 303 w 372"/>
                <a:gd name="T13" fmla="*/ 44 h 406"/>
                <a:gd name="T14" fmla="*/ 185 w 372"/>
                <a:gd name="T15" fmla="*/ 22 h 406"/>
                <a:gd name="T16" fmla="*/ 69 w 372"/>
                <a:gd name="T17" fmla="*/ 138 h 406"/>
                <a:gd name="T18" fmla="*/ 64 w 372"/>
                <a:gd name="T19" fmla="*/ 116 h 406"/>
                <a:gd name="T20" fmla="*/ 63 w 372"/>
                <a:gd name="T21" fmla="*/ 139 h 406"/>
                <a:gd name="T22" fmla="*/ 40 w 372"/>
                <a:gd name="T23" fmla="*/ 137 h 406"/>
                <a:gd name="T24" fmla="*/ 58 w 372"/>
                <a:gd name="T25" fmla="*/ 154 h 406"/>
                <a:gd name="T26" fmla="*/ 76 w 372"/>
                <a:gd name="T27" fmla="*/ 308 h 406"/>
                <a:gd name="T28" fmla="*/ 142 w 372"/>
                <a:gd name="T29" fmla="*/ 381 h 406"/>
                <a:gd name="T30" fmla="*/ 162 w 372"/>
                <a:gd name="T31" fmla="*/ 374 h 406"/>
                <a:gd name="T32" fmla="*/ 179 w 372"/>
                <a:gd name="T33" fmla="*/ 391 h 406"/>
                <a:gd name="T34" fmla="*/ 169 w 372"/>
                <a:gd name="T35" fmla="*/ 323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72" h="406">
                  <a:moveTo>
                    <a:pt x="169" y="323"/>
                  </a:moveTo>
                  <a:cubicBezTo>
                    <a:pt x="169" y="323"/>
                    <a:pt x="205" y="299"/>
                    <a:pt x="187" y="233"/>
                  </a:cubicBezTo>
                  <a:cubicBezTo>
                    <a:pt x="181" y="209"/>
                    <a:pt x="184" y="190"/>
                    <a:pt x="184" y="190"/>
                  </a:cubicBezTo>
                  <a:cubicBezTo>
                    <a:pt x="184" y="190"/>
                    <a:pt x="176" y="204"/>
                    <a:pt x="220" y="163"/>
                  </a:cubicBezTo>
                  <a:cubicBezTo>
                    <a:pt x="227" y="156"/>
                    <a:pt x="244" y="157"/>
                    <a:pt x="262" y="158"/>
                  </a:cubicBezTo>
                  <a:cubicBezTo>
                    <a:pt x="281" y="160"/>
                    <a:pt x="301" y="161"/>
                    <a:pt x="312" y="152"/>
                  </a:cubicBezTo>
                  <a:cubicBezTo>
                    <a:pt x="334" y="136"/>
                    <a:pt x="372" y="66"/>
                    <a:pt x="303" y="44"/>
                  </a:cubicBezTo>
                  <a:cubicBezTo>
                    <a:pt x="232" y="20"/>
                    <a:pt x="154" y="0"/>
                    <a:pt x="185" y="22"/>
                  </a:cubicBezTo>
                  <a:cubicBezTo>
                    <a:pt x="305" y="104"/>
                    <a:pt x="110" y="83"/>
                    <a:pt x="69" y="138"/>
                  </a:cubicBezTo>
                  <a:cubicBezTo>
                    <a:pt x="69" y="138"/>
                    <a:pt x="75" y="116"/>
                    <a:pt x="64" y="116"/>
                  </a:cubicBezTo>
                  <a:cubicBezTo>
                    <a:pt x="43" y="115"/>
                    <a:pt x="63" y="139"/>
                    <a:pt x="63" y="139"/>
                  </a:cubicBezTo>
                  <a:cubicBezTo>
                    <a:pt x="63" y="139"/>
                    <a:pt x="49" y="120"/>
                    <a:pt x="40" y="137"/>
                  </a:cubicBezTo>
                  <a:cubicBezTo>
                    <a:pt x="32" y="153"/>
                    <a:pt x="58" y="154"/>
                    <a:pt x="58" y="154"/>
                  </a:cubicBezTo>
                  <a:cubicBezTo>
                    <a:pt x="58" y="154"/>
                    <a:pt x="0" y="230"/>
                    <a:pt x="76" y="308"/>
                  </a:cubicBezTo>
                  <a:cubicBezTo>
                    <a:pt x="76" y="308"/>
                    <a:pt x="140" y="367"/>
                    <a:pt x="142" y="381"/>
                  </a:cubicBezTo>
                  <a:cubicBezTo>
                    <a:pt x="144" y="394"/>
                    <a:pt x="162" y="374"/>
                    <a:pt x="162" y="374"/>
                  </a:cubicBezTo>
                  <a:cubicBezTo>
                    <a:pt x="162" y="374"/>
                    <a:pt x="149" y="406"/>
                    <a:pt x="179" y="391"/>
                  </a:cubicBezTo>
                  <a:cubicBezTo>
                    <a:pt x="228" y="364"/>
                    <a:pt x="169" y="323"/>
                    <a:pt x="169" y="323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1" name="Freeform 69"/>
            <p:cNvSpPr/>
            <p:nvPr userDrawn="1"/>
          </p:nvSpPr>
          <p:spPr bwMode="auto">
            <a:xfrm>
              <a:off x="2489201" y="1387475"/>
              <a:ext cx="134938" cy="138113"/>
            </a:xfrm>
            <a:custGeom>
              <a:gdLst>
                <a:gd name="T0" fmla="*/ 66 w 85"/>
                <a:gd name="T1" fmla="*/ 18 h 87"/>
                <a:gd name="T2" fmla="*/ 22 w 85"/>
                <a:gd name="T3" fmla="*/ 14 h 87"/>
                <a:gd name="T4" fmla="*/ 76 w 85"/>
                <a:gd name="T5" fmla="*/ 51 h 87"/>
                <a:gd name="T6" fmla="*/ 66 w 85"/>
                <a:gd name="T7" fmla="*/ 1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5" h="87">
                  <a:moveTo>
                    <a:pt x="66" y="18"/>
                  </a:moveTo>
                  <a:cubicBezTo>
                    <a:pt x="66" y="18"/>
                    <a:pt x="45" y="0"/>
                    <a:pt x="22" y="14"/>
                  </a:cubicBezTo>
                  <a:cubicBezTo>
                    <a:pt x="0" y="29"/>
                    <a:pt x="30" y="87"/>
                    <a:pt x="76" y="51"/>
                  </a:cubicBezTo>
                  <a:cubicBezTo>
                    <a:pt x="76" y="51"/>
                    <a:pt x="85" y="42"/>
                    <a:pt x="66" y="1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2" name="Freeform 70"/>
            <p:cNvSpPr/>
            <p:nvPr userDrawn="1"/>
          </p:nvSpPr>
          <p:spPr bwMode="auto">
            <a:xfrm>
              <a:off x="2513013" y="1408113"/>
              <a:ext cx="15875" cy="26988"/>
            </a:xfrm>
            <a:custGeom>
              <a:gdLst>
                <a:gd name="T0" fmla="*/ 10 w 10"/>
                <a:gd name="T1" fmla="*/ 0 h 17"/>
                <a:gd name="T2" fmla="*/ 7 w 10"/>
                <a:gd name="T3" fmla="*/ 1 h 17"/>
                <a:gd name="T4" fmla="*/ 0 w 10"/>
                <a:gd name="T5" fmla="*/ 17 h 17"/>
                <a:gd name="T6" fmla="*/ 7 w 10"/>
                <a:gd name="T7" fmla="*/ 1 h 17"/>
                <a:gd name="T8" fmla="*/ 10 w 10"/>
                <a:gd name="T9" fmla="*/ 0 h 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" h="17">
                  <a:moveTo>
                    <a:pt x="10" y="0"/>
                  </a:moveTo>
                  <a:cubicBezTo>
                    <a:pt x="9" y="0"/>
                    <a:pt x="8" y="1"/>
                    <a:pt x="7" y="1"/>
                  </a:cubicBezTo>
                  <a:cubicBezTo>
                    <a:pt x="2" y="5"/>
                    <a:pt x="0" y="10"/>
                    <a:pt x="0" y="17"/>
                  </a:cubicBezTo>
                  <a:cubicBezTo>
                    <a:pt x="0" y="10"/>
                    <a:pt x="2" y="5"/>
                    <a:pt x="7" y="1"/>
                  </a:cubicBezTo>
                  <a:cubicBezTo>
                    <a:pt x="8" y="1"/>
                    <a:pt x="9" y="0"/>
                    <a:pt x="10" y="0"/>
                  </a:cubicBezTo>
                </a:path>
              </a:pathLst>
            </a:custGeom>
            <a:solidFill>
              <a:srgbClr val="603C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3" name="Freeform 71"/>
            <p:cNvSpPr>
              <a:spLocks noEditPoints="1"/>
            </p:cNvSpPr>
            <p:nvPr userDrawn="1"/>
          </p:nvSpPr>
          <p:spPr bwMode="auto">
            <a:xfrm>
              <a:off x="2513013" y="1401763"/>
              <a:ext cx="106363" cy="84138"/>
            </a:xfrm>
            <a:custGeom>
              <a:gdLst>
                <a:gd name="T0" fmla="*/ 33 w 67"/>
                <a:gd name="T1" fmla="*/ 43 h 53"/>
                <a:gd name="T2" fmla="*/ 11 w 67"/>
                <a:gd name="T3" fmla="*/ 22 h 53"/>
                <a:gd name="T4" fmla="*/ 46 w 67"/>
                <a:gd name="T5" fmla="*/ 37 h 53"/>
                <a:gd name="T6" fmla="*/ 56 w 67"/>
                <a:gd name="T7" fmla="*/ 36 h 53"/>
                <a:gd name="T8" fmla="*/ 33 w 67"/>
                <a:gd name="T9" fmla="*/ 43 h 53"/>
                <a:gd name="T10" fmla="*/ 25 w 67"/>
                <a:gd name="T11" fmla="*/ 0 h 53"/>
                <a:gd name="T12" fmla="*/ 10 w 67"/>
                <a:gd name="T13" fmla="*/ 4 h 53"/>
                <a:gd name="T14" fmla="*/ 7 w 67"/>
                <a:gd name="T15" fmla="*/ 5 h 53"/>
                <a:gd name="T16" fmla="*/ 0 w 67"/>
                <a:gd name="T17" fmla="*/ 21 h 53"/>
                <a:gd name="T18" fmla="*/ 32 w 67"/>
                <a:gd name="T19" fmla="*/ 53 h 53"/>
                <a:gd name="T20" fmla="*/ 61 w 67"/>
                <a:gd name="T21" fmla="*/ 42 h 53"/>
                <a:gd name="T22" fmla="*/ 61 w 67"/>
                <a:gd name="T23" fmla="*/ 42 h 53"/>
                <a:gd name="T24" fmla="*/ 61 w 67"/>
                <a:gd name="T25" fmla="*/ 42 h 53"/>
                <a:gd name="T26" fmla="*/ 59 w 67"/>
                <a:gd name="T27" fmla="*/ 21 h 53"/>
                <a:gd name="T28" fmla="*/ 59 w 67"/>
                <a:gd name="T29" fmla="*/ 21 h 53"/>
                <a:gd name="T30" fmla="*/ 45 w 67"/>
                <a:gd name="T31" fmla="*/ 27 h 53"/>
                <a:gd name="T32" fmla="*/ 35 w 67"/>
                <a:gd name="T33" fmla="*/ 24 h 53"/>
                <a:gd name="T34" fmla="*/ 28 w 67"/>
                <a:gd name="T35" fmla="*/ 4 h 53"/>
                <a:gd name="T36" fmla="*/ 29 w 67"/>
                <a:gd name="T37" fmla="*/ 0 h 53"/>
                <a:gd name="T38" fmla="*/ 25 w 67"/>
                <a:gd name="T39" fmla="*/ 0 h 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67" h="52">
                  <a:moveTo>
                    <a:pt x="33" y="43"/>
                  </a:moveTo>
                  <a:cubicBezTo>
                    <a:pt x="14" y="43"/>
                    <a:pt x="11" y="22"/>
                    <a:pt x="11" y="22"/>
                  </a:cubicBezTo>
                  <a:cubicBezTo>
                    <a:pt x="19" y="34"/>
                    <a:pt x="35" y="37"/>
                    <a:pt x="46" y="37"/>
                  </a:cubicBezTo>
                  <a:cubicBezTo>
                    <a:pt x="52" y="37"/>
                    <a:pt x="56" y="36"/>
                    <a:pt x="56" y="36"/>
                  </a:cubicBezTo>
                  <a:cubicBezTo>
                    <a:pt x="47" y="41"/>
                    <a:pt x="39" y="43"/>
                    <a:pt x="33" y="43"/>
                  </a:cubicBezTo>
                  <a:moveTo>
                    <a:pt x="25" y="0"/>
                  </a:moveTo>
                  <a:cubicBezTo>
                    <a:pt x="21" y="0"/>
                    <a:pt x="15" y="1"/>
                    <a:pt x="10" y="4"/>
                  </a:cubicBezTo>
                  <a:cubicBezTo>
                    <a:pt x="9" y="4"/>
                    <a:pt x="8" y="5"/>
                    <a:pt x="7" y="5"/>
                  </a:cubicBezTo>
                  <a:cubicBezTo>
                    <a:pt x="2" y="9"/>
                    <a:pt x="0" y="14"/>
                    <a:pt x="0" y="21"/>
                  </a:cubicBezTo>
                  <a:cubicBezTo>
                    <a:pt x="0" y="35"/>
                    <a:pt x="13" y="53"/>
                    <a:pt x="32" y="53"/>
                  </a:cubicBezTo>
                  <a:cubicBezTo>
                    <a:pt x="41" y="53"/>
                    <a:pt x="51" y="50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7" y="36"/>
                    <a:pt x="59" y="21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4" y="25"/>
                    <a:pt x="50" y="27"/>
                    <a:pt x="45" y="27"/>
                  </a:cubicBezTo>
                  <a:cubicBezTo>
                    <a:pt x="41" y="27"/>
                    <a:pt x="38" y="26"/>
                    <a:pt x="35" y="24"/>
                  </a:cubicBezTo>
                  <a:cubicBezTo>
                    <a:pt x="28" y="19"/>
                    <a:pt x="27" y="12"/>
                    <a:pt x="28" y="4"/>
                  </a:cubicBezTo>
                  <a:cubicBezTo>
                    <a:pt x="28" y="3"/>
                    <a:pt x="28" y="1"/>
                    <a:pt x="29" y="0"/>
                  </a:cubicBezTo>
                  <a:cubicBezTo>
                    <a:pt x="28" y="0"/>
                    <a:pt x="27" y="0"/>
                    <a:pt x="25" y="0"/>
                  </a:cubicBezTo>
                </a:path>
              </a:pathLst>
            </a:custGeom>
            <a:solidFill>
              <a:srgbClr val="F7F3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4" name="Freeform 72"/>
            <p:cNvSpPr/>
            <p:nvPr userDrawn="1"/>
          </p:nvSpPr>
          <p:spPr bwMode="auto">
            <a:xfrm>
              <a:off x="2530476" y="1436688"/>
              <a:ext cx="71438" cy="33338"/>
            </a:xfrm>
            <a:custGeom>
              <a:gdLst>
                <a:gd name="T0" fmla="*/ 0 w 45"/>
                <a:gd name="T1" fmla="*/ 0 h 21"/>
                <a:gd name="T2" fmla="*/ 22 w 45"/>
                <a:gd name="T3" fmla="*/ 21 h 21"/>
                <a:gd name="T4" fmla="*/ 45 w 45"/>
                <a:gd name="T5" fmla="*/ 14 h 21"/>
                <a:gd name="T6" fmla="*/ 35 w 45"/>
                <a:gd name="T7" fmla="*/ 15 h 21"/>
                <a:gd name="T8" fmla="*/ 0 w 45"/>
                <a:gd name="T9" fmla="*/ 0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21">
                  <a:moveTo>
                    <a:pt x="0" y="0"/>
                  </a:moveTo>
                  <a:cubicBezTo>
                    <a:pt x="0" y="0"/>
                    <a:pt x="3" y="21"/>
                    <a:pt x="22" y="21"/>
                  </a:cubicBezTo>
                  <a:cubicBezTo>
                    <a:pt x="28" y="21"/>
                    <a:pt x="36" y="19"/>
                    <a:pt x="45" y="14"/>
                  </a:cubicBezTo>
                  <a:cubicBezTo>
                    <a:pt x="45" y="14"/>
                    <a:pt x="41" y="15"/>
                    <a:pt x="35" y="15"/>
                  </a:cubicBezTo>
                  <a:cubicBezTo>
                    <a:pt x="24" y="15"/>
                    <a:pt x="8" y="12"/>
                    <a:pt x="0" y="0"/>
                  </a:cubicBezTo>
                </a:path>
              </a:pathLst>
            </a:custGeom>
            <a:solidFill>
              <a:srgbClr val="F4EE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5" name="Freeform 73"/>
            <p:cNvSpPr/>
            <p:nvPr userDrawn="1"/>
          </p:nvSpPr>
          <p:spPr bwMode="auto">
            <a:xfrm>
              <a:off x="2630488" y="1231900"/>
              <a:ext cx="100013" cy="109538"/>
            </a:xfrm>
            <a:custGeom>
              <a:gdLst>
                <a:gd name="T0" fmla="*/ 56 w 63"/>
                <a:gd name="T1" fmla="*/ 7 h 69"/>
                <a:gd name="T2" fmla="*/ 54 w 63"/>
                <a:gd name="T3" fmla="*/ 28 h 69"/>
                <a:gd name="T4" fmla="*/ 15 w 63"/>
                <a:gd name="T5" fmla="*/ 48 h 69"/>
                <a:gd name="T6" fmla="*/ 40 w 63"/>
                <a:gd name="T7" fmla="*/ 19 h 69"/>
                <a:gd name="T8" fmla="*/ 56 w 63"/>
                <a:gd name="T9" fmla="*/ 7 h 6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2" h="69">
                  <a:moveTo>
                    <a:pt x="56" y="7"/>
                  </a:moveTo>
                  <a:cubicBezTo>
                    <a:pt x="56" y="7"/>
                    <a:pt x="63" y="16"/>
                    <a:pt x="54" y="28"/>
                  </a:cubicBezTo>
                  <a:cubicBezTo>
                    <a:pt x="46" y="40"/>
                    <a:pt x="26" y="27"/>
                    <a:pt x="15" y="48"/>
                  </a:cubicBezTo>
                  <a:cubicBezTo>
                    <a:pt x="5" y="69"/>
                    <a:pt x="0" y="29"/>
                    <a:pt x="40" y="19"/>
                  </a:cubicBezTo>
                  <a:cubicBezTo>
                    <a:pt x="40" y="19"/>
                    <a:pt x="43" y="0"/>
                    <a:pt x="56" y="7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6" name="Freeform 74"/>
            <p:cNvSpPr/>
            <p:nvPr userDrawn="1"/>
          </p:nvSpPr>
          <p:spPr bwMode="auto">
            <a:xfrm>
              <a:off x="2705101" y="1335088"/>
              <a:ext cx="44450" cy="25400"/>
            </a:xfrm>
            <a:custGeom>
              <a:gdLst>
                <a:gd name="T0" fmla="*/ 28 w 28"/>
                <a:gd name="T1" fmla="*/ 0 h 16"/>
                <a:gd name="T2" fmla="*/ 27 w 28"/>
                <a:gd name="T3" fmla="*/ 1 h 16"/>
                <a:gd name="T4" fmla="*/ 27 w 28"/>
                <a:gd name="T5" fmla="*/ 1 h 16"/>
                <a:gd name="T6" fmla="*/ 27 w 28"/>
                <a:gd name="T7" fmla="*/ 1 h 16"/>
                <a:gd name="T8" fmla="*/ 16 w 28"/>
                <a:gd name="T9" fmla="*/ 7 h 16"/>
                <a:gd name="T10" fmla="*/ 0 w 28"/>
                <a:gd name="T11" fmla="*/ 8 h 16"/>
                <a:gd name="T12" fmla="*/ 16 w 28"/>
                <a:gd name="T13" fmla="*/ 10 h 16"/>
                <a:gd name="T14" fmla="*/ 18 w 28"/>
                <a:gd name="T15" fmla="*/ 9 h 16"/>
                <a:gd name="T16" fmla="*/ 16 w 28"/>
                <a:gd name="T17" fmla="*/ 10 h 16"/>
                <a:gd name="T18" fmla="*/ 1 w 28"/>
                <a:gd name="T19" fmla="*/ 13 h 16"/>
                <a:gd name="T20" fmla="*/ 16 w 28"/>
                <a:gd name="T21" fmla="*/ 13 h 16"/>
                <a:gd name="T22" fmla="*/ 26 w 28"/>
                <a:gd name="T23" fmla="*/ 3 h 16"/>
                <a:gd name="T24" fmla="*/ 28 w 28"/>
                <a:gd name="T25" fmla="*/ 0 h 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8" h="16">
                  <a:moveTo>
                    <a:pt x="28" y="0"/>
                  </a:moveTo>
                  <a:cubicBezTo>
                    <a:pt x="28" y="0"/>
                    <a:pt x="28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5" y="3"/>
                    <a:pt x="21" y="6"/>
                    <a:pt x="16" y="7"/>
                  </a:cubicBezTo>
                  <a:cubicBezTo>
                    <a:pt x="8" y="10"/>
                    <a:pt x="0" y="8"/>
                    <a:pt x="0" y="8"/>
                  </a:cubicBezTo>
                  <a:cubicBezTo>
                    <a:pt x="0" y="8"/>
                    <a:pt x="8" y="12"/>
                    <a:pt x="16" y="10"/>
                  </a:cubicBezTo>
                  <a:cubicBezTo>
                    <a:pt x="16" y="10"/>
                    <a:pt x="17" y="9"/>
                    <a:pt x="18" y="9"/>
                  </a:cubicBezTo>
                  <a:cubicBezTo>
                    <a:pt x="17" y="10"/>
                    <a:pt x="16" y="10"/>
                    <a:pt x="16" y="10"/>
                  </a:cubicBezTo>
                  <a:cubicBezTo>
                    <a:pt x="9" y="14"/>
                    <a:pt x="1" y="13"/>
                    <a:pt x="1" y="13"/>
                  </a:cubicBezTo>
                  <a:cubicBezTo>
                    <a:pt x="1" y="13"/>
                    <a:pt x="9" y="16"/>
                    <a:pt x="16" y="13"/>
                  </a:cubicBezTo>
                  <a:cubicBezTo>
                    <a:pt x="22" y="10"/>
                    <a:pt x="25" y="5"/>
                    <a:pt x="26" y="3"/>
                  </a:cubicBezTo>
                  <a:cubicBezTo>
                    <a:pt x="27" y="1"/>
                    <a:pt x="28" y="0"/>
                    <a:pt x="28" y="0"/>
                  </a:cubicBezTo>
                </a:path>
              </a:pathLst>
            </a:custGeom>
            <a:solidFill>
              <a:srgbClr val="52718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7" name="Freeform 75"/>
            <p:cNvSpPr/>
            <p:nvPr userDrawn="1"/>
          </p:nvSpPr>
          <p:spPr bwMode="auto">
            <a:xfrm>
              <a:off x="2744788" y="1470025"/>
              <a:ext cx="46038" cy="23813"/>
            </a:xfrm>
            <a:custGeom>
              <a:gdLst>
                <a:gd name="T0" fmla="*/ 0 w 29"/>
                <a:gd name="T1" fmla="*/ 0 h 15"/>
                <a:gd name="T2" fmla="*/ 5 w 29"/>
                <a:gd name="T3" fmla="*/ 4 h 15"/>
                <a:gd name="T4" fmla="*/ 9 w 29"/>
                <a:gd name="T5" fmla="*/ 7 h 15"/>
                <a:gd name="T6" fmla="*/ 12 w 29"/>
                <a:gd name="T7" fmla="*/ 8 h 15"/>
                <a:gd name="T8" fmla="*/ 14 w 29"/>
                <a:gd name="T9" fmla="*/ 9 h 15"/>
                <a:gd name="T10" fmla="*/ 17 w 29"/>
                <a:gd name="T11" fmla="*/ 10 h 15"/>
                <a:gd name="T12" fmla="*/ 18 w 29"/>
                <a:gd name="T13" fmla="*/ 10 h 15"/>
                <a:gd name="T14" fmla="*/ 20 w 29"/>
                <a:gd name="T15" fmla="*/ 9 h 15"/>
                <a:gd name="T16" fmla="*/ 22 w 29"/>
                <a:gd name="T17" fmla="*/ 9 h 15"/>
                <a:gd name="T18" fmla="*/ 24 w 29"/>
                <a:gd name="T19" fmla="*/ 8 h 15"/>
                <a:gd name="T20" fmla="*/ 26 w 29"/>
                <a:gd name="T21" fmla="*/ 7 h 15"/>
                <a:gd name="T22" fmla="*/ 28 w 29"/>
                <a:gd name="T23" fmla="*/ 6 h 15"/>
                <a:gd name="T24" fmla="*/ 29 w 29"/>
                <a:gd name="T25" fmla="*/ 5 h 15"/>
                <a:gd name="T26" fmla="*/ 29 w 29"/>
                <a:gd name="T27" fmla="*/ 6 h 15"/>
                <a:gd name="T28" fmla="*/ 26 w 29"/>
                <a:gd name="T29" fmla="*/ 10 h 15"/>
                <a:gd name="T30" fmla="*/ 24 w 29"/>
                <a:gd name="T31" fmla="*/ 12 h 15"/>
                <a:gd name="T32" fmla="*/ 21 w 29"/>
                <a:gd name="T33" fmla="*/ 14 h 15"/>
                <a:gd name="T34" fmla="*/ 19 w 29"/>
                <a:gd name="T35" fmla="*/ 14 h 15"/>
                <a:gd name="T36" fmla="*/ 17 w 29"/>
                <a:gd name="T37" fmla="*/ 14 h 15"/>
                <a:gd name="T38" fmla="*/ 13 w 29"/>
                <a:gd name="T39" fmla="*/ 14 h 15"/>
                <a:gd name="T40" fmla="*/ 10 w 29"/>
                <a:gd name="T41" fmla="*/ 12 h 15"/>
                <a:gd name="T42" fmla="*/ 7 w 29"/>
                <a:gd name="T43" fmla="*/ 10 h 15"/>
                <a:gd name="T44" fmla="*/ 4 w 29"/>
                <a:gd name="T45" fmla="*/ 8 h 15"/>
                <a:gd name="T46" fmla="*/ 3 w 29"/>
                <a:gd name="T47" fmla="*/ 6 h 15"/>
                <a:gd name="T48" fmla="*/ 0 w 29"/>
                <a:gd name="T49" fmla="*/ 0 h 1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8" h="15">
                  <a:moveTo>
                    <a:pt x="0" y="0"/>
                  </a:moveTo>
                  <a:cubicBezTo>
                    <a:pt x="0" y="0"/>
                    <a:pt x="2" y="2"/>
                    <a:pt x="5" y="4"/>
                  </a:cubicBezTo>
                  <a:cubicBezTo>
                    <a:pt x="6" y="5"/>
                    <a:pt x="8" y="6"/>
                    <a:pt x="9" y="7"/>
                  </a:cubicBezTo>
                  <a:cubicBezTo>
                    <a:pt x="10" y="7"/>
                    <a:pt x="11" y="8"/>
                    <a:pt x="12" y="8"/>
                  </a:cubicBezTo>
                  <a:cubicBezTo>
                    <a:pt x="13" y="9"/>
                    <a:pt x="14" y="9"/>
                    <a:pt x="14" y="9"/>
                  </a:cubicBezTo>
                  <a:cubicBezTo>
                    <a:pt x="15" y="9"/>
                    <a:pt x="16" y="10"/>
                    <a:pt x="17" y="10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20" y="9"/>
                    <a:pt x="20" y="9"/>
                    <a:pt x="20" y="9"/>
                  </a:cubicBezTo>
                  <a:cubicBezTo>
                    <a:pt x="21" y="9"/>
                    <a:pt x="21" y="9"/>
                    <a:pt x="22" y="9"/>
                  </a:cubicBezTo>
                  <a:cubicBezTo>
                    <a:pt x="23" y="9"/>
                    <a:pt x="24" y="8"/>
                    <a:pt x="24" y="8"/>
                  </a:cubicBezTo>
                  <a:cubicBezTo>
                    <a:pt x="25" y="7"/>
                    <a:pt x="26" y="7"/>
                    <a:pt x="26" y="7"/>
                  </a:cubicBezTo>
                  <a:cubicBezTo>
                    <a:pt x="27" y="6"/>
                    <a:pt x="27" y="6"/>
                    <a:pt x="28" y="6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29" y="5"/>
                    <a:pt x="29" y="6"/>
                    <a:pt x="29" y="6"/>
                  </a:cubicBezTo>
                  <a:cubicBezTo>
                    <a:pt x="28" y="7"/>
                    <a:pt x="28" y="9"/>
                    <a:pt x="26" y="10"/>
                  </a:cubicBezTo>
                  <a:cubicBezTo>
                    <a:pt x="26" y="11"/>
                    <a:pt x="25" y="12"/>
                    <a:pt x="24" y="12"/>
                  </a:cubicBezTo>
                  <a:cubicBezTo>
                    <a:pt x="23" y="13"/>
                    <a:pt x="22" y="13"/>
                    <a:pt x="21" y="14"/>
                  </a:cubicBezTo>
                  <a:cubicBezTo>
                    <a:pt x="20" y="14"/>
                    <a:pt x="20" y="14"/>
                    <a:pt x="19" y="14"/>
                  </a:cubicBezTo>
                  <a:cubicBezTo>
                    <a:pt x="18" y="14"/>
                    <a:pt x="18" y="14"/>
                    <a:pt x="17" y="14"/>
                  </a:cubicBezTo>
                  <a:cubicBezTo>
                    <a:pt x="16" y="15"/>
                    <a:pt x="14" y="14"/>
                    <a:pt x="13" y="14"/>
                  </a:cubicBezTo>
                  <a:cubicBezTo>
                    <a:pt x="12" y="13"/>
                    <a:pt x="11" y="13"/>
                    <a:pt x="10" y="12"/>
                  </a:cubicBezTo>
                  <a:cubicBezTo>
                    <a:pt x="8" y="12"/>
                    <a:pt x="8" y="11"/>
                    <a:pt x="7" y="10"/>
                  </a:cubicBezTo>
                  <a:cubicBezTo>
                    <a:pt x="6" y="10"/>
                    <a:pt x="5" y="9"/>
                    <a:pt x="4" y="8"/>
                  </a:cubicBezTo>
                  <a:cubicBezTo>
                    <a:pt x="4" y="7"/>
                    <a:pt x="3" y="6"/>
                    <a:pt x="3" y="6"/>
                  </a:cubicBezTo>
                  <a:cubicBezTo>
                    <a:pt x="1" y="3"/>
                    <a:pt x="0" y="0"/>
                    <a:pt x="0" y="0"/>
                  </a:cubicBezTo>
                </a:path>
              </a:pathLst>
            </a:custGeom>
            <a:solidFill>
              <a:srgbClr val="BEABA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8" name="Freeform 76"/>
            <p:cNvSpPr/>
            <p:nvPr userDrawn="1"/>
          </p:nvSpPr>
          <p:spPr bwMode="auto">
            <a:xfrm>
              <a:off x="2570163" y="1323975"/>
              <a:ext cx="74613" cy="120650"/>
            </a:xfrm>
            <a:custGeom>
              <a:gdLst>
                <a:gd name="T0" fmla="*/ 6 w 47"/>
                <a:gd name="T1" fmla="*/ 0 h 76"/>
                <a:gd name="T2" fmla="*/ 45 w 47"/>
                <a:gd name="T3" fmla="*/ 64 h 76"/>
                <a:gd name="T4" fmla="*/ 36 w 47"/>
                <a:gd name="T5" fmla="*/ 73 h 76"/>
                <a:gd name="T6" fmla="*/ 3 w 47"/>
                <a:gd name="T7" fmla="*/ 41 h 76"/>
                <a:gd name="T8" fmla="*/ 6 w 47"/>
                <a:gd name="T9" fmla="*/ 0 h 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76">
                  <a:moveTo>
                    <a:pt x="6" y="0"/>
                  </a:moveTo>
                  <a:cubicBezTo>
                    <a:pt x="6" y="0"/>
                    <a:pt x="33" y="33"/>
                    <a:pt x="45" y="64"/>
                  </a:cubicBezTo>
                  <a:cubicBezTo>
                    <a:pt x="47" y="70"/>
                    <a:pt x="41" y="76"/>
                    <a:pt x="36" y="73"/>
                  </a:cubicBezTo>
                  <a:cubicBezTo>
                    <a:pt x="23" y="65"/>
                    <a:pt x="0" y="52"/>
                    <a:pt x="3" y="41"/>
                  </a:cubicBezTo>
                  <a:cubicBezTo>
                    <a:pt x="4" y="36"/>
                    <a:pt x="6" y="0"/>
                    <a:pt x="6" y="0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9" name="Freeform 77"/>
            <p:cNvSpPr/>
            <p:nvPr userDrawn="1"/>
          </p:nvSpPr>
          <p:spPr bwMode="auto">
            <a:xfrm>
              <a:off x="2782888" y="1347788"/>
              <a:ext cx="79375" cy="73025"/>
            </a:xfrm>
            <a:custGeom>
              <a:gdLst>
                <a:gd name="T0" fmla="*/ 0 w 50"/>
                <a:gd name="T1" fmla="*/ 14 h 46"/>
                <a:gd name="T2" fmla="*/ 8 w 50"/>
                <a:gd name="T3" fmla="*/ 46 h 46"/>
              </a:gdLst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" h="46">
                  <a:moveTo>
                    <a:pt x="0" y="14"/>
                  </a:moveTo>
                  <a:cubicBezTo>
                    <a:pt x="9" y="0"/>
                    <a:pt x="50" y="27"/>
                    <a:pt x="8" y="46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0" name="Freeform 78"/>
            <p:cNvSpPr/>
            <p:nvPr userDrawn="1"/>
          </p:nvSpPr>
          <p:spPr bwMode="auto">
            <a:xfrm>
              <a:off x="2695576" y="1757363"/>
              <a:ext cx="82550" cy="136525"/>
            </a:xfrm>
            <a:custGeom>
              <a:gdLst>
                <a:gd name="T0" fmla="*/ 52 w 52"/>
                <a:gd name="T1" fmla="*/ 0 h 86"/>
                <a:gd name="T2" fmla="*/ 34 w 52"/>
                <a:gd name="T3" fmla="*/ 7 h 86"/>
                <a:gd name="T4" fmla="*/ 18 w 52"/>
                <a:gd name="T5" fmla="*/ 19 h 86"/>
                <a:gd name="T6" fmla="*/ 11 w 52"/>
                <a:gd name="T7" fmla="*/ 28 h 86"/>
                <a:gd name="T8" fmla="*/ 5 w 52"/>
                <a:gd name="T9" fmla="*/ 38 h 86"/>
                <a:gd name="T10" fmla="*/ 1 w 52"/>
                <a:gd name="T11" fmla="*/ 50 h 86"/>
                <a:gd name="T12" fmla="*/ 0 w 52"/>
                <a:gd name="T13" fmla="*/ 61 h 86"/>
                <a:gd name="T14" fmla="*/ 1 w 52"/>
                <a:gd name="T15" fmla="*/ 72 h 86"/>
                <a:gd name="T16" fmla="*/ 4 w 52"/>
                <a:gd name="T17" fmla="*/ 81 h 86"/>
                <a:gd name="T18" fmla="*/ 5 w 52"/>
                <a:gd name="T19" fmla="*/ 86 h 86"/>
                <a:gd name="T20" fmla="*/ 8 w 52"/>
                <a:gd name="T21" fmla="*/ 86 h 86"/>
                <a:gd name="T22" fmla="*/ 8 w 52"/>
                <a:gd name="T23" fmla="*/ 86 h 86"/>
                <a:gd name="T24" fmla="*/ 7 w 52"/>
                <a:gd name="T25" fmla="*/ 81 h 86"/>
                <a:gd name="T26" fmla="*/ 5 w 52"/>
                <a:gd name="T27" fmla="*/ 72 h 86"/>
                <a:gd name="T28" fmla="*/ 5 w 52"/>
                <a:gd name="T29" fmla="*/ 62 h 86"/>
                <a:gd name="T30" fmla="*/ 6 w 52"/>
                <a:gd name="T31" fmla="*/ 51 h 86"/>
                <a:gd name="T32" fmla="*/ 9 w 52"/>
                <a:gd name="T33" fmla="*/ 40 h 86"/>
                <a:gd name="T34" fmla="*/ 36 w 52"/>
                <a:gd name="T35" fmla="*/ 10 h 86"/>
                <a:gd name="T36" fmla="*/ 48 w 52"/>
                <a:gd name="T37" fmla="*/ 2 h 86"/>
                <a:gd name="T38" fmla="*/ 52 w 52"/>
                <a:gd name="T39" fmla="*/ 0 h 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52" h="86">
                  <a:moveTo>
                    <a:pt x="52" y="0"/>
                  </a:moveTo>
                  <a:cubicBezTo>
                    <a:pt x="52" y="0"/>
                    <a:pt x="45" y="2"/>
                    <a:pt x="34" y="7"/>
                  </a:cubicBezTo>
                  <a:cubicBezTo>
                    <a:pt x="29" y="10"/>
                    <a:pt x="24" y="14"/>
                    <a:pt x="18" y="19"/>
                  </a:cubicBezTo>
                  <a:cubicBezTo>
                    <a:pt x="16" y="22"/>
                    <a:pt x="13" y="25"/>
                    <a:pt x="11" y="28"/>
                  </a:cubicBezTo>
                  <a:cubicBezTo>
                    <a:pt x="9" y="31"/>
                    <a:pt x="7" y="35"/>
                    <a:pt x="5" y="38"/>
                  </a:cubicBezTo>
                  <a:cubicBezTo>
                    <a:pt x="3" y="42"/>
                    <a:pt x="2" y="46"/>
                    <a:pt x="1" y="50"/>
                  </a:cubicBezTo>
                  <a:cubicBezTo>
                    <a:pt x="0" y="54"/>
                    <a:pt x="0" y="58"/>
                    <a:pt x="0" y="61"/>
                  </a:cubicBezTo>
                  <a:cubicBezTo>
                    <a:pt x="0" y="65"/>
                    <a:pt x="1" y="69"/>
                    <a:pt x="1" y="72"/>
                  </a:cubicBezTo>
                  <a:cubicBezTo>
                    <a:pt x="2" y="76"/>
                    <a:pt x="3" y="79"/>
                    <a:pt x="4" y="81"/>
                  </a:cubicBezTo>
                  <a:cubicBezTo>
                    <a:pt x="4" y="83"/>
                    <a:pt x="5" y="84"/>
                    <a:pt x="5" y="86"/>
                  </a:cubicBezTo>
                  <a:cubicBezTo>
                    <a:pt x="6" y="86"/>
                    <a:pt x="7" y="86"/>
                    <a:pt x="8" y="86"/>
                  </a:cubicBezTo>
                  <a:cubicBezTo>
                    <a:pt x="8" y="86"/>
                    <a:pt x="8" y="86"/>
                    <a:pt x="8" y="86"/>
                  </a:cubicBezTo>
                  <a:cubicBezTo>
                    <a:pt x="8" y="85"/>
                    <a:pt x="7" y="83"/>
                    <a:pt x="7" y="81"/>
                  </a:cubicBezTo>
                  <a:cubicBezTo>
                    <a:pt x="6" y="78"/>
                    <a:pt x="5" y="75"/>
                    <a:pt x="5" y="72"/>
                  </a:cubicBezTo>
                  <a:cubicBezTo>
                    <a:pt x="5" y="68"/>
                    <a:pt x="5" y="65"/>
                    <a:pt x="5" y="62"/>
                  </a:cubicBezTo>
                  <a:cubicBezTo>
                    <a:pt x="5" y="58"/>
                    <a:pt x="5" y="54"/>
                    <a:pt x="6" y="51"/>
                  </a:cubicBezTo>
                  <a:cubicBezTo>
                    <a:pt x="7" y="47"/>
                    <a:pt x="8" y="44"/>
                    <a:pt x="9" y="40"/>
                  </a:cubicBezTo>
                  <a:cubicBezTo>
                    <a:pt x="15" y="27"/>
                    <a:pt x="27" y="16"/>
                    <a:pt x="36" y="10"/>
                  </a:cubicBezTo>
                  <a:cubicBezTo>
                    <a:pt x="41" y="6"/>
                    <a:pt x="45" y="4"/>
                    <a:pt x="48" y="2"/>
                  </a:cubicBezTo>
                  <a:cubicBezTo>
                    <a:pt x="51" y="1"/>
                    <a:pt x="52" y="0"/>
                    <a:pt x="52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1" name="Freeform 79"/>
            <p:cNvSpPr/>
            <p:nvPr userDrawn="1"/>
          </p:nvSpPr>
          <p:spPr bwMode="auto">
            <a:xfrm>
              <a:off x="2703513" y="1893888"/>
              <a:ext cx="11113" cy="20638"/>
            </a:xfrm>
            <a:custGeom>
              <a:gdLst>
                <a:gd name="T0" fmla="*/ 0 w 7"/>
                <a:gd name="T1" fmla="*/ 0 h 13"/>
                <a:gd name="T2" fmla="*/ 2 w 7"/>
                <a:gd name="T3" fmla="*/ 3 h 13"/>
                <a:gd name="T4" fmla="*/ 5 w 7"/>
                <a:gd name="T5" fmla="*/ 8 h 13"/>
                <a:gd name="T6" fmla="*/ 7 w 7"/>
                <a:gd name="T7" fmla="*/ 13 h 13"/>
                <a:gd name="T8" fmla="*/ 5 w 7"/>
                <a:gd name="T9" fmla="*/ 8 h 13"/>
                <a:gd name="T10" fmla="*/ 3 w 7"/>
                <a:gd name="T11" fmla="*/ 0 h 13"/>
                <a:gd name="T12" fmla="*/ 3 w 7"/>
                <a:gd name="T13" fmla="*/ 0 h 13"/>
                <a:gd name="T14" fmla="*/ 0 w 7"/>
                <a:gd name="T15" fmla="*/ 0 h 1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" h="13">
                  <a:moveTo>
                    <a:pt x="0" y="0"/>
                  </a:moveTo>
                  <a:cubicBezTo>
                    <a:pt x="1" y="1"/>
                    <a:pt x="1" y="2"/>
                    <a:pt x="2" y="3"/>
                  </a:cubicBezTo>
                  <a:cubicBezTo>
                    <a:pt x="3" y="5"/>
                    <a:pt x="4" y="7"/>
                    <a:pt x="5" y="8"/>
                  </a:cubicBezTo>
                  <a:cubicBezTo>
                    <a:pt x="6" y="11"/>
                    <a:pt x="7" y="13"/>
                    <a:pt x="7" y="13"/>
                  </a:cubicBezTo>
                  <a:cubicBezTo>
                    <a:pt x="7" y="13"/>
                    <a:pt x="7" y="11"/>
                    <a:pt x="5" y="8"/>
                  </a:cubicBezTo>
                  <a:cubicBezTo>
                    <a:pt x="5" y="6"/>
                    <a:pt x="4" y="3"/>
                    <a:pt x="3" y="0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1" y="0"/>
                    <a:pt x="0" y="0"/>
                  </a:cubicBezTo>
                </a:path>
              </a:pathLst>
            </a:custGeom>
            <a:solidFill>
              <a:srgbClr val="B8475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2" name="Freeform 80"/>
            <p:cNvSpPr/>
            <p:nvPr userDrawn="1"/>
          </p:nvSpPr>
          <p:spPr bwMode="auto">
            <a:xfrm>
              <a:off x="3259138" y="1250950"/>
              <a:ext cx="173038" cy="171450"/>
            </a:xfrm>
            <a:custGeom>
              <a:gdLst>
                <a:gd name="T0" fmla="*/ 109 w 109"/>
                <a:gd name="T1" fmla="*/ 78 h 108"/>
                <a:gd name="T2" fmla="*/ 101 w 109"/>
                <a:gd name="T3" fmla="*/ 20 h 108"/>
                <a:gd name="T4" fmla="*/ 3 w 109"/>
                <a:gd name="T5" fmla="*/ 27 h 108"/>
                <a:gd name="T6" fmla="*/ 5 w 109"/>
                <a:gd name="T7" fmla="*/ 91 h 108"/>
                <a:gd name="T8" fmla="*/ 80 w 109"/>
                <a:gd name="T9" fmla="*/ 108 h 108"/>
                <a:gd name="T10" fmla="*/ 109 w 109"/>
                <a:gd name="T11" fmla="*/ 78 h 10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09" h="108">
                  <a:moveTo>
                    <a:pt x="109" y="78"/>
                  </a:moveTo>
                  <a:cubicBezTo>
                    <a:pt x="108" y="64"/>
                    <a:pt x="106" y="45"/>
                    <a:pt x="101" y="20"/>
                  </a:cubicBezTo>
                  <a:cubicBezTo>
                    <a:pt x="97" y="0"/>
                    <a:pt x="14" y="11"/>
                    <a:pt x="3" y="27"/>
                  </a:cubicBezTo>
                  <a:cubicBezTo>
                    <a:pt x="3" y="27"/>
                    <a:pt x="11" y="76"/>
                    <a:pt x="5" y="91"/>
                  </a:cubicBezTo>
                  <a:cubicBezTo>
                    <a:pt x="0" y="101"/>
                    <a:pt x="47" y="106"/>
                    <a:pt x="80" y="108"/>
                  </a:cubicBezTo>
                  <a:cubicBezTo>
                    <a:pt x="83" y="94"/>
                    <a:pt x="93" y="82"/>
                    <a:pt x="109" y="7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3" name="Oval 81"/>
            <p:cNvSpPr>
              <a:spLocks noChangeArrowheads="1"/>
            </p:cNvSpPr>
            <p:nvPr userDrawn="1"/>
          </p:nvSpPr>
          <p:spPr bwMode="auto">
            <a:xfrm>
              <a:off x="2973388" y="1277938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4" name="Oval 82"/>
            <p:cNvSpPr>
              <a:spLocks noChangeArrowheads="1"/>
            </p:cNvSpPr>
            <p:nvPr userDrawn="1"/>
          </p:nvSpPr>
          <p:spPr bwMode="auto">
            <a:xfrm>
              <a:off x="3008313" y="1273175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5" name="Oval 83"/>
            <p:cNvSpPr>
              <a:spLocks noChangeArrowheads="1"/>
            </p:cNvSpPr>
            <p:nvPr userDrawn="1"/>
          </p:nvSpPr>
          <p:spPr bwMode="auto">
            <a:xfrm>
              <a:off x="3046413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6" name="Oval 84"/>
            <p:cNvSpPr>
              <a:spLocks noChangeArrowheads="1"/>
            </p:cNvSpPr>
            <p:nvPr userDrawn="1"/>
          </p:nvSpPr>
          <p:spPr bwMode="auto">
            <a:xfrm>
              <a:off x="3086101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7" name="Oval 85"/>
            <p:cNvSpPr>
              <a:spLocks noChangeArrowheads="1"/>
            </p:cNvSpPr>
            <p:nvPr userDrawn="1"/>
          </p:nvSpPr>
          <p:spPr bwMode="auto">
            <a:xfrm>
              <a:off x="3263901" y="1254125"/>
              <a:ext cx="42863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8" name="Oval 86"/>
            <p:cNvSpPr>
              <a:spLocks noChangeArrowheads="1"/>
            </p:cNvSpPr>
            <p:nvPr userDrawn="1"/>
          </p:nvSpPr>
          <p:spPr bwMode="auto">
            <a:xfrm>
              <a:off x="3300413" y="124936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9" name="Oval 87"/>
            <p:cNvSpPr>
              <a:spLocks noChangeArrowheads="1"/>
            </p:cNvSpPr>
            <p:nvPr userDrawn="1"/>
          </p:nvSpPr>
          <p:spPr bwMode="auto">
            <a:xfrm>
              <a:off x="3338513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0" name="Oval 88"/>
            <p:cNvSpPr>
              <a:spLocks noChangeArrowheads="1"/>
            </p:cNvSpPr>
            <p:nvPr userDrawn="1"/>
          </p:nvSpPr>
          <p:spPr bwMode="auto">
            <a:xfrm>
              <a:off x="3378201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1" name="Freeform 89"/>
            <p:cNvSpPr>
              <a:spLocks noEditPoints="1"/>
            </p:cNvSpPr>
            <p:nvPr userDrawn="1"/>
          </p:nvSpPr>
          <p:spPr bwMode="auto">
            <a:xfrm>
              <a:off x="2605088" y="2085975"/>
              <a:ext cx="77788" cy="430213"/>
            </a:xfrm>
            <a:custGeom>
              <a:gdLst>
                <a:gd name="T0" fmla="*/ 0 w 49"/>
                <a:gd name="T1" fmla="*/ 0 h 271"/>
                <a:gd name="T2" fmla="*/ 1 w 49"/>
                <a:gd name="T3" fmla="*/ 3 h 271"/>
                <a:gd name="T4" fmla="*/ 3 w 49"/>
                <a:gd name="T5" fmla="*/ 11 h 271"/>
                <a:gd name="T6" fmla="*/ 12 w 49"/>
                <a:gd name="T7" fmla="*/ 42 h 271"/>
                <a:gd name="T8" fmla="*/ 24 w 49"/>
                <a:gd name="T9" fmla="*/ 85 h 271"/>
                <a:gd name="T10" fmla="*/ 35 w 49"/>
                <a:gd name="T11" fmla="*/ 135 h 271"/>
                <a:gd name="T12" fmla="*/ 43 w 49"/>
                <a:gd name="T13" fmla="*/ 186 h 271"/>
                <a:gd name="T14" fmla="*/ 44 w 49"/>
                <a:gd name="T15" fmla="*/ 230 h 271"/>
                <a:gd name="T16" fmla="*/ 38 w 49"/>
                <a:gd name="T17" fmla="*/ 261 h 271"/>
                <a:gd name="T18" fmla="*/ 34 w 49"/>
                <a:gd name="T19" fmla="*/ 269 h 271"/>
                <a:gd name="T20" fmla="*/ 32 w 49"/>
                <a:gd name="T21" fmla="*/ 271 h 271"/>
                <a:gd name="T22" fmla="*/ 34 w 49"/>
                <a:gd name="T23" fmla="*/ 269 h 271"/>
                <a:gd name="T24" fmla="*/ 39 w 49"/>
                <a:gd name="T25" fmla="*/ 261 h 271"/>
                <a:gd name="T26" fmla="*/ 47 w 49"/>
                <a:gd name="T27" fmla="*/ 231 h 271"/>
                <a:gd name="T28" fmla="*/ 47 w 49"/>
                <a:gd name="T29" fmla="*/ 185 h 271"/>
                <a:gd name="T30" fmla="*/ 40 w 49"/>
                <a:gd name="T31" fmla="*/ 134 h 271"/>
                <a:gd name="T32" fmla="*/ 28 w 49"/>
                <a:gd name="T33" fmla="*/ 84 h 271"/>
                <a:gd name="T34" fmla="*/ 15 w 49"/>
                <a:gd name="T35" fmla="*/ 41 h 271"/>
                <a:gd name="T36" fmla="*/ 4 w 49"/>
                <a:gd name="T37" fmla="*/ 11 h 271"/>
                <a:gd name="T38" fmla="*/ 1 w 49"/>
                <a:gd name="T39" fmla="*/ 3 h 271"/>
                <a:gd name="T40" fmla="*/ 0 w 49"/>
                <a:gd name="T41" fmla="*/ 0 h 271"/>
                <a:gd name="T42" fmla="*/ 0 w 49"/>
                <a:gd name="T43" fmla="*/ 0 h 271"/>
                <a:gd name="T44" fmla="*/ 0 w 49"/>
                <a:gd name="T45" fmla="*/ 0 h 271"/>
                <a:gd name="T46" fmla="*/ 0 w 49"/>
                <a:gd name="T47" fmla="*/ 0 h 271"/>
                <a:gd name="T48" fmla="*/ 0 w 49"/>
                <a:gd name="T49" fmla="*/ 0 h 271"/>
                <a:gd name="T50" fmla="*/ 0 w 49"/>
                <a:gd name="T51" fmla="*/ 0 h 271"/>
                <a:gd name="T52" fmla="*/ 0 w 49"/>
                <a:gd name="T53" fmla="*/ 0 h 271"/>
                <a:gd name="T54" fmla="*/ 0 w 49"/>
                <a:gd name="T55" fmla="*/ 0 h 271"/>
                <a:gd name="T56" fmla="*/ 0 w 49"/>
                <a:gd name="T57" fmla="*/ 0 h 27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49" h="271">
                  <a:moveTo>
                    <a:pt x="0" y="0"/>
                  </a:moveTo>
                  <a:cubicBezTo>
                    <a:pt x="0" y="0"/>
                    <a:pt x="0" y="1"/>
                    <a:pt x="1" y="3"/>
                  </a:cubicBezTo>
                  <a:cubicBezTo>
                    <a:pt x="1" y="5"/>
                    <a:pt x="2" y="8"/>
                    <a:pt x="3" y="11"/>
                  </a:cubicBezTo>
                  <a:cubicBezTo>
                    <a:pt x="6" y="19"/>
                    <a:pt x="8" y="29"/>
                    <a:pt x="12" y="42"/>
                  </a:cubicBezTo>
                  <a:cubicBezTo>
                    <a:pt x="16" y="54"/>
                    <a:pt x="20" y="69"/>
                    <a:pt x="24" y="85"/>
                  </a:cubicBezTo>
                  <a:cubicBezTo>
                    <a:pt x="28" y="101"/>
                    <a:pt x="31" y="118"/>
                    <a:pt x="35" y="135"/>
                  </a:cubicBezTo>
                  <a:cubicBezTo>
                    <a:pt x="38" y="152"/>
                    <a:pt x="41" y="170"/>
                    <a:pt x="43" y="186"/>
                  </a:cubicBezTo>
                  <a:cubicBezTo>
                    <a:pt x="44" y="202"/>
                    <a:pt x="45" y="217"/>
                    <a:pt x="44" y="230"/>
                  </a:cubicBezTo>
                  <a:cubicBezTo>
                    <a:pt x="43" y="243"/>
                    <a:pt x="41" y="254"/>
                    <a:pt x="38" y="261"/>
                  </a:cubicBezTo>
                  <a:cubicBezTo>
                    <a:pt x="36" y="264"/>
                    <a:pt x="35" y="267"/>
                    <a:pt x="34" y="269"/>
                  </a:cubicBezTo>
                  <a:cubicBezTo>
                    <a:pt x="32" y="270"/>
                    <a:pt x="32" y="271"/>
                    <a:pt x="32" y="271"/>
                  </a:cubicBezTo>
                  <a:cubicBezTo>
                    <a:pt x="32" y="271"/>
                    <a:pt x="32" y="270"/>
                    <a:pt x="34" y="269"/>
                  </a:cubicBezTo>
                  <a:cubicBezTo>
                    <a:pt x="35" y="267"/>
                    <a:pt x="37" y="265"/>
                    <a:pt x="39" y="261"/>
                  </a:cubicBezTo>
                  <a:cubicBezTo>
                    <a:pt x="42" y="254"/>
                    <a:pt x="46" y="244"/>
                    <a:pt x="47" y="231"/>
                  </a:cubicBezTo>
                  <a:cubicBezTo>
                    <a:pt x="48" y="217"/>
                    <a:pt x="49" y="202"/>
                    <a:pt x="47" y="185"/>
                  </a:cubicBezTo>
                  <a:cubicBezTo>
                    <a:pt x="46" y="169"/>
                    <a:pt x="43" y="151"/>
                    <a:pt x="40" y="134"/>
                  </a:cubicBezTo>
                  <a:cubicBezTo>
                    <a:pt x="36" y="117"/>
                    <a:pt x="32" y="100"/>
                    <a:pt x="28" y="84"/>
                  </a:cubicBezTo>
                  <a:cubicBezTo>
                    <a:pt x="23" y="68"/>
                    <a:pt x="19" y="53"/>
                    <a:pt x="15" y="41"/>
                  </a:cubicBezTo>
                  <a:cubicBezTo>
                    <a:pt x="11" y="28"/>
                    <a:pt x="7" y="18"/>
                    <a:pt x="4" y="11"/>
                  </a:cubicBezTo>
                  <a:cubicBezTo>
                    <a:pt x="3" y="7"/>
                    <a:pt x="2" y="5"/>
                    <a:pt x="1" y="3"/>
                  </a:cubicBezTo>
                  <a:cubicBezTo>
                    <a:pt x="0" y="1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2" name="Freeform 90"/>
            <p:cNvSpPr/>
            <p:nvPr userDrawn="1"/>
          </p:nvSpPr>
          <p:spPr bwMode="auto">
            <a:xfrm>
              <a:off x="3740151" y="3327400"/>
              <a:ext cx="852488" cy="414338"/>
            </a:xfrm>
            <a:custGeom>
              <a:gdLst>
                <a:gd name="T0" fmla="*/ 477 w 537"/>
                <a:gd name="T1" fmla="*/ 141 h 261"/>
                <a:gd name="T2" fmla="*/ 447 w 537"/>
                <a:gd name="T3" fmla="*/ 149 h 261"/>
                <a:gd name="T4" fmla="*/ 387 w 537"/>
                <a:gd name="T5" fmla="*/ 91 h 261"/>
                <a:gd name="T6" fmla="*/ 352 w 537"/>
                <a:gd name="T7" fmla="*/ 103 h 261"/>
                <a:gd name="T8" fmla="*/ 248 w 537"/>
                <a:gd name="T9" fmla="*/ 0 h 261"/>
                <a:gd name="T10" fmla="*/ 147 w 537"/>
                <a:gd name="T11" fmla="*/ 79 h 261"/>
                <a:gd name="T12" fmla="*/ 96 w 537"/>
                <a:gd name="T13" fmla="*/ 64 h 261"/>
                <a:gd name="T14" fmla="*/ 0 w 537"/>
                <a:gd name="T15" fmla="*/ 161 h 261"/>
                <a:gd name="T16" fmla="*/ 65 w 537"/>
                <a:gd name="T17" fmla="*/ 253 h 261"/>
                <a:gd name="T18" fmla="*/ 86 w 537"/>
                <a:gd name="T19" fmla="*/ 259 h 261"/>
                <a:gd name="T20" fmla="*/ 462 w 537"/>
                <a:gd name="T21" fmla="*/ 259 h 261"/>
                <a:gd name="T22" fmla="*/ 477 w 537"/>
                <a:gd name="T23" fmla="*/ 261 h 261"/>
                <a:gd name="T24" fmla="*/ 537 w 537"/>
                <a:gd name="T25" fmla="*/ 201 h 261"/>
                <a:gd name="T26" fmla="*/ 477 w 537"/>
                <a:gd name="T27" fmla="*/ 141 h 2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37" h="261">
                  <a:moveTo>
                    <a:pt x="477" y="141"/>
                  </a:moveTo>
                  <a:cubicBezTo>
                    <a:pt x="466" y="141"/>
                    <a:pt x="455" y="144"/>
                    <a:pt x="447" y="149"/>
                  </a:cubicBezTo>
                  <a:cubicBezTo>
                    <a:pt x="446" y="117"/>
                    <a:pt x="419" y="91"/>
                    <a:pt x="387" y="91"/>
                  </a:cubicBezTo>
                  <a:cubicBezTo>
                    <a:pt x="374" y="91"/>
                    <a:pt x="362" y="95"/>
                    <a:pt x="352" y="103"/>
                  </a:cubicBezTo>
                  <a:cubicBezTo>
                    <a:pt x="351" y="46"/>
                    <a:pt x="304" y="0"/>
                    <a:pt x="248" y="0"/>
                  </a:cubicBezTo>
                  <a:cubicBezTo>
                    <a:pt x="199" y="0"/>
                    <a:pt x="158" y="33"/>
                    <a:pt x="147" y="79"/>
                  </a:cubicBezTo>
                  <a:cubicBezTo>
                    <a:pt x="132" y="70"/>
                    <a:pt x="115" y="64"/>
                    <a:pt x="96" y="64"/>
                  </a:cubicBezTo>
                  <a:cubicBezTo>
                    <a:pt x="43" y="64"/>
                    <a:pt x="0" y="108"/>
                    <a:pt x="0" y="161"/>
                  </a:cubicBezTo>
                  <a:cubicBezTo>
                    <a:pt x="0" y="204"/>
                    <a:pt x="27" y="240"/>
                    <a:pt x="65" y="253"/>
                  </a:cubicBezTo>
                  <a:cubicBezTo>
                    <a:pt x="71" y="257"/>
                    <a:pt x="78" y="259"/>
                    <a:pt x="86" y="259"/>
                  </a:cubicBezTo>
                  <a:cubicBezTo>
                    <a:pt x="462" y="259"/>
                    <a:pt x="462" y="259"/>
                    <a:pt x="462" y="259"/>
                  </a:cubicBezTo>
                  <a:cubicBezTo>
                    <a:pt x="467" y="260"/>
                    <a:pt x="472" y="261"/>
                    <a:pt x="477" y="261"/>
                  </a:cubicBezTo>
                  <a:cubicBezTo>
                    <a:pt x="510" y="261"/>
                    <a:pt x="537" y="234"/>
                    <a:pt x="537" y="201"/>
                  </a:cubicBezTo>
                  <a:cubicBezTo>
                    <a:pt x="537" y="168"/>
                    <a:pt x="510" y="141"/>
                    <a:pt x="477" y="141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  <p:sp>
          <p:nvSpPr>
            <p:cNvPr id="173" name="Freeform 91"/>
            <p:cNvSpPr/>
            <p:nvPr userDrawn="1"/>
          </p:nvSpPr>
          <p:spPr bwMode="auto">
            <a:xfrm>
              <a:off x="877888" y="1939925"/>
              <a:ext cx="530225" cy="257175"/>
            </a:xfrm>
            <a:custGeom>
              <a:gdLst>
                <a:gd name="T0" fmla="*/ 297 w 334"/>
                <a:gd name="T1" fmla="*/ 88 h 162"/>
                <a:gd name="T2" fmla="*/ 278 w 334"/>
                <a:gd name="T3" fmla="*/ 93 h 162"/>
                <a:gd name="T4" fmla="*/ 241 w 334"/>
                <a:gd name="T5" fmla="*/ 57 h 162"/>
                <a:gd name="T6" fmla="*/ 220 w 334"/>
                <a:gd name="T7" fmla="*/ 64 h 162"/>
                <a:gd name="T8" fmla="*/ 155 w 334"/>
                <a:gd name="T9" fmla="*/ 0 h 162"/>
                <a:gd name="T10" fmla="*/ 92 w 334"/>
                <a:gd name="T11" fmla="*/ 49 h 162"/>
                <a:gd name="T12" fmla="*/ 60 w 334"/>
                <a:gd name="T13" fmla="*/ 40 h 162"/>
                <a:gd name="T14" fmla="*/ 0 w 334"/>
                <a:gd name="T15" fmla="*/ 100 h 162"/>
                <a:gd name="T16" fmla="*/ 41 w 334"/>
                <a:gd name="T17" fmla="*/ 158 h 162"/>
                <a:gd name="T18" fmla="*/ 54 w 334"/>
                <a:gd name="T19" fmla="*/ 161 h 162"/>
                <a:gd name="T20" fmla="*/ 288 w 334"/>
                <a:gd name="T21" fmla="*/ 161 h 162"/>
                <a:gd name="T22" fmla="*/ 297 w 334"/>
                <a:gd name="T23" fmla="*/ 162 h 162"/>
                <a:gd name="T24" fmla="*/ 334 w 334"/>
                <a:gd name="T25" fmla="*/ 125 h 162"/>
                <a:gd name="T26" fmla="*/ 297 w 334"/>
                <a:gd name="T27" fmla="*/ 88 h 1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34" h="162">
                  <a:moveTo>
                    <a:pt x="297" y="88"/>
                  </a:moveTo>
                  <a:cubicBezTo>
                    <a:pt x="290" y="88"/>
                    <a:pt x="284" y="89"/>
                    <a:pt x="278" y="93"/>
                  </a:cubicBezTo>
                  <a:cubicBezTo>
                    <a:pt x="278" y="73"/>
                    <a:pt x="261" y="57"/>
                    <a:pt x="241" y="57"/>
                  </a:cubicBezTo>
                  <a:cubicBezTo>
                    <a:pt x="233" y="57"/>
                    <a:pt x="226" y="59"/>
                    <a:pt x="220" y="64"/>
                  </a:cubicBezTo>
                  <a:cubicBezTo>
                    <a:pt x="219" y="28"/>
                    <a:pt x="190" y="0"/>
                    <a:pt x="155" y="0"/>
                  </a:cubicBezTo>
                  <a:cubicBezTo>
                    <a:pt x="124" y="0"/>
                    <a:pt x="99" y="21"/>
                    <a:pt x="92" y="49"/>
                  </a:cubicBezTo>
                  <a:cubicBezTo>
                    <a:pt x="83" y="43"/>
                    <a:pt x="72" y="40"/>
                    <a:pt x="60" y="40"/>
                  </a:cubicBezTo>
                  <a:cubicBezTo>
                    <a:pt x="27" y="40"/>
                    <a:pt x="0" y="67"/>
                    <a:pt x="0" y="100"/>
                  </a:cubicBezTo>
                  <a:cubicBezTo>
                    <a:pt x="0" y="127"/>
                    <a:pt x="17" y="149"/>
                    <a:pt x="41" y="158"/>
                  </a:cubicBezTo>
                  <a:cubicBezTo>
                    <a:pt x="45" y="160"/>
                    <a:pt x="49" y="161"/>
                    <a:pt x="54" y="161"/>
                  </a:cubicBezTo>
                  <a:cubicBezTo>
                    <a:pt x="288" y="161"/>
                    <a:pt x="288" y="161"/>
                    <a:pt x="288" y="161"/>
                  </a:cubicBezTo>
                  <a:cubicBezTo>
                    <a:pt x="291" y="162"/>
                    <a:pt x="294" y="162"/>
                    <a:pt x="297" y="162"/>
                  </a:cubicBezTo>
                  <a:cubicBezTo>
                    <a:pt x="318" y="162"/>
                    <a:pt x="334" y="145"/>
                    <a:pt x="334" y="125"/>
                  </a:cubicBezTo>
                  <a:cubicBezTo>
                    <a:pt x="334" y="104"/>
                    <a:pt x="318" y="88"/>
                    <a:pt x="297" y="88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199" y="1130300"/>
            <a:ext cx="5348287" cy="5006975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en-US" altLang="zh-CN"/>
          </a:p>
        </p:txBody>
      </p:sp>
      <p:sp>
        <p:nvSpPr>
          <p:cNvPr id="8" name="内容占位符 3"/>
          <p:cNvSpPr>
            <a:spLocks noGrp="1"/>
          </p:cNvSpPr>
          <p:nvPr>
            <p:ph sz="half" idx="13"/>
          </p:nvPr>
        </p:nvSpPr>
        <p:spPr>
          <a:xfrm>
            <a:off x="669924" y="1130300"/>
            <a:ext cx="5348287" cy="5006975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en-US" altLang="zh-CN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altLang="zh-CN"/>
              <a:t>www.islide.cc </a:t>
            </a:r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665163" y="1135380"/>
            <a:ext cx="5326061" cy="448976"/>
          </a:xfrm>
        </p:spPr>
        <p:txBody>
          <a:bodyPr anchor="ctr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title style</a:t>
            </a:r>
            <a:endParaRPr lang="en-US" altLang="zh-CN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71514" y="1685956"/>
            <a:ext cx="5326061" cy="4503707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en-US" altLang="zh-CN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4426" y="1135380"/>
            <a:ext cx="5326061" cy="448976"/>
          </a:xfrm>
        </p:spPr>
        <p:txBody>
          <a:bodyPr anchor="ctr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199" y="1685956"/>
            <a:ext cx="5348287" cy="4503707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en-US" altLang="zh-CN"/>
          </a:p>
        </p:txBody>
      </p:sp>
      <p:sp>
        <p:nvSpPr>
          <p:cNvPr id="10" name="标题 9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11" name="页脚占位符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 </a:t>
            </a:r>
            <a:endParaRPr lang="zh-CN" altLang="en-US"/>
          </a:p>
        </p:txBody>
      </p:sp>
      <p:sp>
        <p:nvSpPr>
          <p:cNvPr id="12" name="灯片编号占位符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 userDrawn="1">
  <p:cSld name="仅标题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</a:t>
            </a:r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 hasCustomPrompt="1"/>
          </p:nvPr>
        </p:nvSpPr>
        <p:spPr>
          <a:xfrm>
            <a:off x="5183188" y="1130299"/>
            <a:ext cx="6337300" cy="5006975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zh-CN"/>
              <a:t>Picture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69924" y="1138237"/>
            <a:ext cx="4282322" cy="499903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</p:txBody>
      </p:sp>
      <p:sp>
        <p:nvSpPr>
          <p:cNvPr id="8" name="标题 7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 </a:t>
            </a:r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610599" y="1130300"/>
            <a:ext cx="2909888" cy="5006974"/>
          </a:xfrm>
        </p:spPr>
        <p:txBody>
          <a:bodyPr vert="eaVert">
            <a:normAutofit/>
          </a:bodyPr>
          <a:lstStyle>
            <a:lvl1pPr>
              <a:defRPr sz="2000"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69925" y="1130300"/>
            <a:ext cx="7795065" cy="5006973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Click to 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8" name="日期占位符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 </a:t>
            </a:r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Click to 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en-US" altLang="zh-CN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</a:t>
            </a: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6" name="Rectangle 5"/>
          <p:cNvSpPr>
            <a:spLocks noChangeArrowheads="1"/>
          </p:cNvSpPr>
          <p:nvPr userDrawn="1"/>
        </p:nvSpPr>
        <p:spPr bwMode="auto">
          <a:xfrm flipH="1">
            <a:off x="3176" y="1588"/>
            <a:ext cx="1218882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97" name="Rectangle 6"/>
          <p:cNvSpPr>
            <a:spLocks noChangeArrowheads="1"/>
          </p:cNvSpPr>
          <p:nvPr userDrawn="1"/>
        </p:nvSpPr>
        <p:spPr bwMode="auto">
          <a:xfrm flipH="1">
            <a:off x="3176" y="1588"/>
            <a:ext cx="1218882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98" name="Freeform 7"/>
          <p:cNvSpPr/>
          <p:nvPr userDrawn="1"/>
        </p:nvSpPr>
        <p:spPr bwMode="auto">
          <a:xfrm flipH="1">
            <a:off x="7054851" y="1588"/>
            <a:ext cx="5137150" cy="4719638"/>
          </a:xfrm>
          <a:custGeom>
            <a:gdLst>
              <a:gd name="T0" fmla="*/ 0 w 3237"/>
              <a:gd name="T1" fmla="*/ 2829 h 2973"/>
              <a:gd name="T2" fmla="*/ 2500 w 3237"/>
              <a:gd name="T3" fmla="*/ 2100 h 2973"/>
              <a:gd name="T4" fmla="*/ 2627 w 3237"/>
              <a:gd name="T5" fmla="*/ 696 h 2973"/>
              <a:gd name="T6" fmla="*/ 1651 w 3237"/>
              <a:gd name="T7" fmla="*/ 0 h 2973"/>
              <a:gd name="T8" fmla="*/ 0 w 3237"/>
              <a:gd name="T9" fmla="*/ 0 h 2973"/>
              <a:gd name="T10" fmla="*/ 0 w 3237"/>
              <a:gd name="T11" fmla="*/ 2829 h 297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237" h="2973">
                <a:moveTo>
                  <a:pt x="0" y="2829"/>
                </a:moveTo>
                <a:cubicBezTo>
                  <a:pt x="742" y="2973"/>
                  <a:pt x="1873" y="2655"/>
                  <a:pt x="2500" y="2100"/>
                </a:cubicBezTo>
                <a:cubicBezTo>
                  <a:pt x="3237" y="1448"/>
                  <a:pt x="2868" y="994"/>
                  <a:pt x="2627" y="696"/>
                </a:cubicBezTo>
                <a:cubicBezTo>
                  <a:pt x="2481" y="516"/>
                  <a:pt x="2011" y="214"/>
                  <a:pt x="1651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2829"/>
                  <a:pt x="0" y="2829"/>
                  <a:pt x="0" y="2829"/>
                </a:cubicBezTo>
              </a:path>
            </a:pathLst>
          </a:custGeom>
          <a:solidFill>
            <a:schemeClr val="accent1">
              <a:lumMod val="60000"/>
              <a:lumOff val="40000"/>
              <a:alpha val="34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99" name="Freeform 8"/>
          <p:cNvSpPr/>
          <p:nvPr userDrawn="1"/>
        </p:nvSpPr>
        <p:spPr bwMode="auto">
          <a:xfrm flipH="1">
            <a:off x="3176" y="1588"/>
            <a:ext cx="6707188" cy="6858000"/>
          </a:xfrm>
          <a:custGeom>
            <a:gdLst>
              <a:gd name="T0" fmla="*/ 4226 w 4226"/>
              <a:gd name="T1" fmla="*/ 0 h 4320"/>
              <a:gd name="T2" fmla="*/ 3519 w 4226"/>
              <a:gd name="T3" fmla="*/ 0 h 4320"/>
              <a:gd name="T4" fmla="*/ 3144 w 4226"/>
              <a:gd name="T5" fmla="*/ 1443 h 4320"/>
              <a:gd name="T6" fmla="*/ 1306 w 4226"/>
              <a:gd name="T7" fmla="*/ 1737 h 4320"/>
              <a:gd name="T8" fmla="*/ 368 w 4226"/>
              <a:gd name="T9" fmla="*/ 2987 h 4320"/>
              <a:gd name="T10" fmla="*/ 1234 w 4226"/>
              <a:gd name="T11" fmla="*/ 4320 h 4320"/>
              <a:gd name="T12" fmla="*/ 4226 w 4226"/>
              <a:gd name="T13" fmla="*/ 4320 h 4320"/>
              <a:gd name="T14" fmla="*/ 4226 w 4226"/>
              <a:gd name="T15" fmla="*/ 0 h 43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4226" h="4320">
                <a:moveTo>
                  <a:pt x="4226" y="0"/>
                </a:moveTo>
                <a:cubicBezTo>
                  <a:pt x="3519" y="0"/>
                  <a:pt x="3519" y="0"/>
                  <a:pt x="3519" y="0"/>
                </a:cubicBezTo>
                <a:cubicBezTo>
                  <a:pt x="3522" y="425"/>
                  <a:pt x="3484" y="1266"/>
                  <a:pt x="3144" y="1443"/>
                </a:cubicBezTo>
                <a:cubicBezTo>
                  <a:pt x="2684" y="1682"/>
                  <a:pt x="1637" y="1664"/>
                  <a:pt x="1306" y="1737"/>
                </a:cubicBezTo>
                <a:cubicBezTo>
                  <a:pt x="975" y="1811"/>
                  <a:pt x="0" y="2179"/>
                  <a:pt x="368" y="2987"/>
                </a:cubicBezTo>
                <a:cubicBezTo>
                  <a:pt x="582" y="3458"/>
                  <a:pt x="958" y="3972"/>
                  <a:pt x="1234" y="4320"/>
                </a:cubicBezTo>
                <a:cubicBezTo>
                  <a:pt x="4226" y="4320"/>
                  <a:pt x="4226" y="4320"/>
                  <a:pt x="4226" y="4320"/>
                </a:cubicBezTo>
                <a:lnTo>
                  <a:pt x="4226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34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grpSp>
        <p:nvGrpSpPr>
          <p:cNvPr id="100" name="组合 99"/>
          <p:cNvGrpSpPr/>
          <p:nvPr userDrawn="1"/>
        </p:nvGrpSpPr>
        <p:grpSpPr>
          <a:xfrm flipH="1">
            <a:off x="7602538" y="965200"/>
            <a:ext cx="3714751" cy="5305425"/>
            <a:chOff x="877888" y="965200"/>
            <a:chExt cx="3714751" cy="5305425"/>
          </a:xfrm>
        </p:grpSpPr>
        <p:sp>
          <p:nvSpPr>
            <p:cNvPr id="101" name="Oval 9"/>
            <p:cNvSpPr>
              <a:spLocks noChangeArrowheads="1"/>
            </p:cNvSpPr>
            <p:nvPr userDrawn="1"/>
          </p:nvSpPr>
          <p:spPr bwMode="auto">
            <a:xfrm>
              <a:off x="1366838" y="6121400"/>
              <a:ext cx="2724150" cy="149225"/>
            </a:xfrm>
            <a:prstGeom prst="ellipse">
              <a:avLst/>
            </a:prstGeom>
            <a:solidFill>
              <a:schemeClr val="accent1">
                <a:lumMod val="50000"/>
                <a:alpha val="36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2" name="Freeform 10"/>
            <p:cNvSpPr/>
            <p:nvPr userDrawn="1"/>
          </p:nvSpPr>
          <p:spPr bwMode="auto">
            <a:xfrm>
              <a:off x="1738313" y="5775325"/>
              <a:ext cx="1951038" cy="374650"/>
            </a:xfrm>
            <a:custGeom>
              <a:gdLst>
                <a:gd name="T0" fmla="*/ 1230 w 1230"/>
                <a:gd name="T1" fmla="*/ 236 h 236"/>
                <a:gd name="T2" fmla="*/ 132 w 1230"/>
                <a:gd name="T3" fmla="*/ 236 h 236"/>
                <a:gd name="T4" fmla="*/ 0 w 1230"/>
                <a:gd name="T5" fmla="*/ 125 h 236"/>
                <a:gd name="T6" fmla="*/ 0 w 1230"/>
                <a:gd name="T7" fmla="*/ 108 h 236"/>
                <a:gd name="T8" fmla="*/ 132 w 1230"/>
                <a:gd name="T9" fmla="*/ 0 h 236"/>
                <a:gd name="T10" fmla="*/ 1230 w 1230"/>
                <a:gd name="T11" fmla="*/ 0 h 236"/>
                <a:gd name="T12" fmla="*/ 1200 w 1230"/>
                <a:gd name="T13" fmla="*/ 113 h 236"/>
                <a:gd name="T14" fmla="*/ 1230 w 1230"/>
                <a:gd name="T15" fmla="*/ 236 h 2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30" h="236">
                  <a:moveTo>
                    <a:pt x="1230" y="236"/>
                  </a:moveTo>
                  <a:cubicBezTo>
                    <a:pt x="132" y="236"/>
                    <a:pt x="132" y="236"/>
                    <a:pt x="132" y="236"/>
                  </a:cubicBezTo>
                  <a:cubicBezTo>
                    <a:pt x="64" y="236"/>
                    <a:pt x="0" y="185"/>
                    <a:pt x="0" y="125"/>
                  </a:cubicBezTo>
                  <a:cubicBezTo>
                    <a:pt x="0" y="108"/>
                    <a:pt x="0" y="108"/>
                    <a:pt x="0" y="108"/>
                  </a:cubicBezTo>
                  <a:cubicBezTo>
                    <a:pt x="0" y="48"/>
                    <a:pt x="64" y="0"/>
                    <a:pt x="132" y="0"/>
                  </a:cubicBezTo>
                  <a:cubicBezTo>
                    <a:pt x="1230" y="0"/>
                    <a:pt x="1230" y="0"/>
                    <a:pt x="1230" y="0"/>
                  </a:cubicBezTo>
                  <a:cubicBezTo>
                    <a:pt x="1230" y="0"/>
                    <a:pt x="1200" y="39"/>
                    <a:pt x="1200" y="113"/>
                  </a:cubicBezTo>
                  <a:cubicBezTo>
                    <a:pt x="1200" y="197"/>
                    <a:pt x="1230" y="236"/>
                    <a:pt x="1230" y="23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3" name="Freeform 11"/>
            <p:cNvSpPr/>
            <p:nvPr userDrawn="1"/>
          </p:nvSpPr>
          <p:spPr bwMode="auto">
            <a:xfrm>
              <a:off x="2616201" y="5791200"/>
              <a:ext cx="1093788" cy="366713"/>
            </a:xfrm>
            <a:custGeom>
              <a:gdLst>
                <a:gd name="T0" fmla="*/ 690 w 690"/>
                <a:gd name="T1" fmla="*/ 231 h 231"/>
                <a:gd name="T2" fmla="*/ 0 w 690"/>
                <a:gd name="T3" fmla="*/ 231 h 231"/>
                <a:gd name="T4" fmla="*/ 0 w 690"/>
                <a:gd name="T5" fmla="*/ 0 h 231"/>
                <a:gd name="T6" fmla="*/ 690 w 690"/>
                <a:gd name="T7" fmla="*/ 0 h 231"/>
                <a:gd name="T8" fmla="*/ 659 w 690"/>
                <a:gd name="T9" fmla="*/ 110 h 231"/>
                <a:gd name="T10" fmla="*/ 690 w 690"/>
                <a:gd name="T11" fmla="*/ 231 h 2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90" h="231">
                  <a:moveTo>
                    <a:pt x="690" y="231"/>
                  </a:moveTo>
                  <a:cubicBezTo>
                    <a:pt x="0" y="231"/>
                    <a:pt x="0" y="231"/>
                    <a:pt x="0" y="23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690" y="0"/>
                    <a:pt x="690" y="0"/>
                    <a:pt x="690" y="0"/>
                  </a:cubicBezTo>
                  <a:cubicBezTo>
                    <a:pt x="690" y="0"/>
                    <a:pt x="659" y="37"/>
                    <a:pt x="659" y="110"/>
                  </a:cubicBezTo>
                  <a:cubicBezTo>
                    <a:pt x="659" y="194"/>
                    <a:pt x="690" y="231"/>
                    <a:pt x="690" y="231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4" name="Freeform 12"/>
            <p:cNvSpPr/>
            <p:nvPr userDrawn="1"/>
          </p:nvSpPr>
          <p:spPr bwMode="auto">
            <a:xfrm>
              <a:off x="1770063" y="5773738"/>
              <a:ext cx="225425" cy="381000"/>
            </a:xfrm>
            <a:custGeom>
              <a:gdLst>
                <a:gd name="T0" fmla="*/ 133 w 142"/>
                <a:gd name="T1" fmla="*/ 240 h 240"/>
                <a:gd name="T2" fmla="*/ 0 w 142"/>
                <a:gd name="T3" fmla="*/ 128 h 240"/>
                <a:gd name="T4" fmla="*/ 0 w 142"/>
                <a:gd name="T5" fmla="*/ 112 h 240"/>
                <a:gd name="T6" fmla="*/ 38 w 142"/>
                <a:gd name="T7" fmla="*/ 32 h 240"/>
                <a:gd name="T8" fmla="*/ 132 w 142"/>
                <a:gd name="T9" fmla="*/ 0 h 240"/>
                <a:gd name="T10" fmla="*/ 141 w 142"/>
                <a:gd name="T11" fmla="*/ 8 h 240"/>
                <a:gd name="T12" fmla="*/ 134 w 142"/>
                <a:gd name="T13" fmla="*/ 16 h 240"/>
                <a:gd name="T14" fmla="*/ 20 w 142"/>
                <a:gd name="T15" fmla="*/ 112 h 240"/>
                <a:gd name="T16" fmla="*/ 20 w 142"/>
                <a:gd name="T17" fmla="*/ 128 h 240"/>
                <a:gd name="T18" fmla="*/ 133 w 142"/>
                <a:gd name="T19" fmla="*/ 224 h 240"/>
                <a:gd name="T20" fmla="*/ 142 w 142"/>
                <a:gd name="T21" fmla="*/ 232 h 240"/>
                <a:gd name="T22" fmla="*/ 133 w 142"/>
                <a:gd name="T23" fmla="*/ 240 h 2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42" h="240">
                  <a:moveTo>
                    <a:pt x="133" y="240"/>
                  </a:moveTo>
                  <a:cubicBezTo>
                    <a:pt x="57" y="240"/>
                    <a:pt x="0" y="191"/>
                    <a:pt x="0" y="128"/>
                  </a:cubicBezTo>
                  <a:cubicBezTo>
                    <a:pt x="0" y="112"/>
                    <a:pt x="0" y="112"/>
                    <a:pt x="0" y="112"/>
                  </a:cubicBezTo>
                  <a:cubicBezTo>
                    <a:pt x="0" y="81"/>
                    <a:pt x="12" y="53"/>
                    <a:pt x="38" y="32"/>
                  </a:cubicBezTo>
                  <a:cubicBezTo>
                    <a:pt x="64" y="11"/>
                    <a:pt x="97" y="0"/>
                    <a:pt x="132" y="0"/>
                  </a:cubicBezTo>
                  <a:cubicBezTo>
                    <a:pt x="138" y="0"/>
                    <a:pt x="141" y="4"/>
                    <a:pt x="141" y="8"/>
                  </a:cubicBezTo>
                  <a:cubicBezTo>
                    <a:pt x="141" y="13"/>
                    <a:pt x="139" y="16"/>
                    <a:pt x="134" y="16"/>
                  </a:cubicBezTo>
                  <a:cubicBezTo>
                    <a:pt x="69" y="16"/>
                    <a:pt x="20" y="58"/>
                    <a:pt x="20" y="112"/>
                  </a:cubicBezTo>
                  <a:cubicBezTo>
                    <a:pt x="20" y="128"/>
                    <a:pt x="20" y="128"/>
                    <a:pt x="20" y="128"/>
                  </a:cubicBezTo>
                  <a:cubicBezTo>
                    <a:pt x="20" y="182"/>
                    <a:pt x="68" y="224"/>
                    <a:pt x="133" y="224"/>
                  </a:cubicBezTo>
                  <a:cubicBezTo>
                    <a:pt x="139" y="224"/>
                    <a:pt x="142" y="228"/>
                    <a:pt x="142" y="232"/>
                  </a:cubicBezTo>
                  <a:cubicBezTo>
                    <a:pt x="142" y="237"/>
                    <a:pt x="138" y="240"/>
                    <a:pt x="133" y="240"/>
                  </a:cubicBezTo>
                </a:path>
              </a:pathLst>
            </a:custGeom>
            <a:solidFill>
              <a:schemeClr val="accent4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5" name="Freeform 13"/>
            <p:cNvSpPr/>
            <p:nvPr userDrawn="1"/>
          </p:nvSpPr>
          <p:spPr bwMode="auto">
            <a:xfrm>
              <a:off x="1714501" y="5759450"/>
              <a:ext cx="2008188" cy="406400"/>
            </a:xfrm>
            <a:custGeom>
              <a:gdLst>
                <a:gd name="T0" fmla="*/ 1266 w 1266"/>
                <a:gd name="T1" fmla="*/ 256 h 256"/>
                <a:gd name="T2" fmla="*/ 144 w 1266"/>
                <a:gd name="T3" fmla="*/ 256 h 256"/>
                <a:gd name="T4" fmla="*/ 0 w 1266"/>
                <a:gd name="T5" fmla="*/ 135 h 256"/>
                <a:gd name="T6" fmla="*/ 0 w 1266"/>
                <a:gd name="T7" fmla="*/ 118 h 256"/>
                <a:gd name="T8" fmla="*/ 144 w 1266"/>
                <a:gd name="T9" fmla="*/ 0 h 256"/>
                <a:gd name="T10" fmla="*/ 1266 w 1266"/>
                <a:gd name="T11" fmla="*/ 0 h 256"/>
                <a:gd name="T12" fmla="*/ 1266 w 1266"/>
                <a:gd name="T13" fmla="*/ 25 h 256"/>
                <a:gd name="T14" fmla="*/ 144 w 1266"/>
                <a:gd name="T15" fmla="*/ 25 h 256"/>
                <a:gd name="T16" fmla="*/ 35 w 1266"/>
                <a:gd name="T17" fmla="*/ 118 h 256"/>
                <a:gd name="T18" fmla="*/ 35 w 1266"/>
                <a:gd name="T19" fmla="*/ 135 h 256"/>
                <a:gd name="T20" fmla="*/ 144 w 1266"/>
                <a:gd name="T21" fmla="*/ 231 h 256"/>
                <a:gd name="T22" fmla="*/ 1266 w 1266"/>
                <a:gd name="T23" fmla="*/ 231 h 256"/>
                <a:gd name="T24" fmla="*/ 1266 w 1266"/>
                <a:gd name="T25" fmla="*/ 256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66" h="256">
                  <a:moveTo>
                    <a:pt x="1266" y="256"/>
                  </a:moveTo>
                  <a:cubicBezTo>
                    <a:pt x="144" y="256"/>
                    <a:pt x="144" y="256"/>
                    <a:pt x="144" y="256"/>
                  </a:cubicBezTo>
                  <a:cubicBezTo>
                    <a:pt x="67" y="256"/>
                    <a:pt x="0" y="203"/>
                    <a:pt x="0" y="135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53"/>
                    <a:pt x="65" y="0"/>
                    <a:pt x="144" y="0"/>
                  </a:cubicBezTo>
                  <a:cubicBezTo>
                    <a:pt x="1266" y="0"/>
                    <a:pt x="1266" y="0"/>
                    <a:pt x="1266" y="0"/>
                  </a:cubicBezTo>
                  <a:cubicBezTo>
                    <a:pt x="1266" y="25"/>
                    <a:pt x="1266" y="25"/>
                    <a:pt x="1266" y="25"/>
                  </a:cubicBezTo>
                  <a:cubicBezTo>
                    <a:pt x="144" y="25"/>
                    <a:pt x="144" y="25"/>
                    <a:pt x="144" y="25"/>
                  </a:cubicBezTo>
                  <a:cubicBezTo>
                    <a:pt x="83" y="25"/>
                    <a:pt x="35" y="68"/>
                    <a:pt x="35" y="118"/>
                  </a:cubicBezTo>
                  <a:cubicBezTo>
                    <a:pt x="35" y="135"/>
                    <a:pt x="35" y="135"/>
                    <a:pt x="35" y="135"/>
                  </a:cubicBezTo>
                  <a:cubicBezTo>
                    <a:pt x="35" y="187"/>
                    <a:pt x="85" y="231"/>
                    <a:pt x="144" y="231"/>
                  </a:cubicBezTo>
                  <a:cubicBezTo>
                    <a:pt x="1266" y="231"/>
                    <a:pt x="1266" y="231"/>
                    <a:pt x="1266" y="231"/>
                  </a:cubicBezTo>
                  <a:lnTo>
                    <a:pt x="1266" y="256"/>
                  </a:lnTo>
                  <a:close/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6" name="Freeform 14"/>
            <p:cNvSpPr/>
            <p:nvPr userDrawn="1"/>
          </p:nvSpPr>
          <p:spPr bwMode="auto">
            <a:xfrm>
              <a:off x="2006601" y="4370388"/>
              <a:ext cx="1289050" cy="279400"/>
            </a:xfrm>
            <a:custGeom>
              <a:gdLst>
                <a:gd name="T0" fmla="*/ 813 w 813"/>
                <a:gd name="T1" fmla="*/ 176 h 176"/>
                <a:gd name="T2" fmla="*/ 95 w 813"/>
                <a:gd name="T3" fmla="*/ 176 h 176"/>
                <a:gd name="T4" fmla="*/ 0 w 813"/>
                <a:gd name="T5" fmla="*/ 89 h 176"/>
                <a:gd name="T6" fmla="*/ 0 w 813"/>
                <a:gd name="T7" fmla="*/ 77 h 176"/>
                <a:gd name="T8" fmla="*/ 95 w 813"/>
                <a:gd name="T9" fmla="*/ 0 h 176"/>
                <a:gd name="T10" fmla="*/ 813 w 813"/>
                <a:gd name="T11" fmla="*/ 0 h 176"/>
                <a:gd name="T12" fmla="*/ 790 w 813"/>
                <a:gd name="T13" fmla="*/ 84 h 176"/>
                <a:gd name="T14" fmla="*/ 813 w 813"/>
                <a:gd name="T15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13" h="176">
                  <a:moveTo>
                    <a:pt x="813" y="176"/>
                  </a:moveTo>
                  <a:cubicBezTo>
                    <a:pt x="95" y="176"/>
                    <a:pt x="95" y="176"/>
                    <a:pt x="95" y="176"/>
                  </a:cubicBezTo>
                  <a:cubicBezTo>
                    <a:pt x="44" y="176"/>
                    <a:pt x="0" y="134"/>
                    <a:pt x="0" y="89"/>
                  </a:cubicBezTo>
                  <a:cubicBezTo>
                    <a:pt x="0" y="77"/>
                    <a:pt x="0" y="77"/>
                    <a:pt x="0" y="77"/>
                  </a:cubicBezTo>
                  <a:cubicBezTo>
                    <a:pt x="0" y="32"/>
                    <a:pt x="44" y="0"/>
                    <a:pt x="95" y="0"/>
                  </a:cubicBezTo>
                  <a:cubicBezTo>
                    <a:pt x="813" y="0"/>
                    <a:pt x="813" y="0"/>
                    <a:pt x="813" y="0"/>
                  </a:cubicBezTo>
                  <a:cubicBezTo>
                    <a:pt x="813" y="0"/>
                    <a:pt x="790" y="29"/>
                    <a:pt x="790" y="84"/>
                  </a:cubicBezTo>
                  <a:cubicBezTo>
                    <a:pt x="790" y="147"/>
                    <a:pt x="813" y="176"/>
                    <a:pt x="813" y="17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7" name="Freeform 15"/>
            <p:cNvSpPr/>
            <p:nvPr userDrawn="1"/>
          </p:nvSpPr>
          <p:spPr bwMode="auto">
            <a:xfrm>
              <a:off x="2401888" y="4370388"/>
              <a:ext cx="909638" cy="279400"/>
            </a:xfrm>
            <a:custGeom>
              <a:gdLst>
                <a:gd name="T0" fmla="*/ 574 w 574"/>
                <a:gd name="T1" fmla="*/ 176 h 176"/>
                <a:gd name="T2" fmla="*/ 0 w 574"/>
                <a:gd name="T3" fmla="*/ 176 h 176"/>
                <a:gd name="T4" fmla="*/ 0 w 574"/>
                <a:gd name="T5" fmla="*/ 0 h 176"/>
                <a:gd name="T6" fmla="*/ 574 w 574"/>
                <a:gd name="T7" fmla="*/ 0 h 176"/>
                <a:gd name="T8" fmla="*/ 551 w 574"/>
                <a:gd name="T9" fmla="*/ 84 h 176"/>
                <a:gd name="T10" fmla="*/ 574 w 574"/>
                <a:gd name="T11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" h="176">
                  <a:moveTo>
                    <a:pt x="574" y="176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574" y="0"/>
                    <a:pt x="574" y="0"/>
                    <a:pt x="574" y="0"/>
                  </a:cubicBezTo>
                  <a:cubicBezTo>
                    <a:pt x="574" y="0"/>
                    <a:pt x="551" y="29"/>
                    <a:pt x="551" y="84"/>
                  </a:cubicBezTo>
                  <a:cubicBezTo>
                    <a:pt x="551" y="147"/>
                    <a:pt x="574" y="176"/>
                    <a:pt x="574" y="17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8" name="Freeform 16"/>
            <p:cNvSpPr/>
            <p:nvPr userDrawn="1"/>
          </p:nvSpPr>
          <p:spPr bwMode="auto">
            <a:xfrm>
              <a:off x="2022476" y="4360863"/>
              <a:ext cx="169863" cy="287338"/>
            </a:xfrm>
            <a:custGeom>
              <a:gdLst>
                <a:gd name="T0" fmla="*/ 100 w 107"/>
                <a:gd name="T1" fmla="*/ 181 h 181"/>
                <a:gd name="T2" fmla="*/ 0 w 107"/>
                <a:gd name="T3" fmla="*/ 97 h 181"/>
                <a:gd name="T4" fmla="*/ 0 w 107"/>
                <a:gd name="T5" fmla="*/ 85 h 181"/>
                <a:gd name="T6" fmla="*/ 30 w 107"/>
                <a:gd name="T7" fmla="*/ 24 h 181"/>
                <a:gd name="T8" fmla="*/ 101 w 107"/>
                <a:gd name="T9" fmla="*/ 0 h 181"/>
                <a:gd name="T10" fmla="*/ 107 w 107"/>
                <a:gd name="T11" fmla="*/ 6 h 181"/>
                <a:gd name="T12" fmla="*/ 99 w 107"/>
                <a:gd name="T13" fmla="*/ 13 h 181"/>
                <a:gd name="T14" fmla="*/ 10 w 107"/>
                <a:gd name="T15" fmla="*/ 85 h 181"/>
                <a:gd name="T16" fmla="*/ 10 w 107"/>
                <a:gd name="T17" fmla="*/ 97 h 181"/>
                <a:gd name="T18" fmla="*/ 99 w 107"/>
                <a:gd name="T19" fmla="*/ 169 h 181"/>
                <a:gd name="T20" fmla="*/ 106 w 107"/>
                <a:gd name="T21" fmla="*/ 175 h 181"/>
                <a:gd name="T22" fmla="*/ 100 w 107"/>
                <a:gd name="T23" fmla="*/ 181 h 1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07" h="181">
                  <a:moveTo>
                    <a:pt x="100" y="181"/>
                  </a:moveTo>
                  <a:cubicBezTo>
                    <a:pt x="44" y="181"/>
                    <a:pt x="0" y="144"/>
                    <a:pt x="0" y="9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61"/>
                    <a:pt x="10" y="40"/>
                    <a:pt x="30" y="24"/>
                  </a:cubicBezTo>
                  <a:cubicBezTo>
                    <a:pt x="49" y="9"/>
                    <a:pt x="74" y="0"/>
                    <a:pt x="101" y="0"/>
                  </a:cubicBezTo>
                  <a:cubicBezTo>
                    <a:pt x="104" y="0"/>
                    <a:pt x="107" y="3"/>
                    <a:pt x="107" y="6"/>
                  </a:cubicBezTo>
                  <a:cubicBezTo>
                    <a:pt x="107" y="10"/>
                    <a:pt x="103" y="13"/>
                    <a:pt x="99" y="13"/>
                  </a:cubicBezTo>
                  <a:cubicBezTo>
                    <a:pt x="50" y="13"/>
                    <a:pt x="10" y="44"/>
                    <a:pt x="10" y="85"/>
                  </a:cubicBezTo>
                  <a:cubicBezTo>
                    <a:pt x="10" y="97"/>
                    <a:pt x="10" y="97"/>
                    <a:pt x="10" y="97"/>
                  </a:cubicBezTo>
                  <a:cubicBezTo>
                    <a:pt x="10" y="137"/>
                    <a:pt x="50" y="169"/>
                    <a:pt x="99" y="169"/>
                  </a:cubicBezTo>
                  <a:cubicBezTo>
                    <a:pt x="102" y="169"/>
                    <a:pt x="106" y="171"/>
                    <a:pt x="106" y="175"/>
                  </a:cubicBezTo>
                  <a:cubicBezTo>
                    <a:pt x="106" y="178"/>
                    <a:pt x="104" y="181"/>
                    <a:pt x="100" y="181"/>
                  </a:cubicBezTo>
                </a:path>
              </a:pathLst>
            </a:custGeom>
            <a:solidFill>
              <a:srgbClr val="3C61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9" name="Freeform 17"/>
            <p:cNvSpPr/>
            <p:nvPr userDrawn="1"/>
          </p:nvSpPr>
          <p:spPr bwMode="auto">
            <a:xfrm>
              <a:off x="1990726" y="4346575"/>
              <a:ext cx="1328738" cy="311150"/>
            </a:xfrm>
            <a:custGeom>
              <a:gdLst>
                <a:gd name="T0" fmla="*/ 838 w 838"/>
                <a:gd name="T1" fmla="*/ 196 h 196"/>
                <a:gd name="T2" fmla="*/ 103 w 838"/>
                <a:gd name="T3" fmla="*/ 196 h 196"/>
                <a:gd name="T4" fmla="*/ 0 w 838"/>
                <a:gd name="T5" fmla="*/ 104 h 196"/>
                <a:gd name="T6" fmla="*/ 0 w 838"/>
                <a:gd name="T7" fmla="*/ 92 h 196"/>
                <a:gd name="T8" fmla="*/ 103 w 838"/>
                <a:gd name="T9" fmla="*/ 0 h 196"/>
                <a:gd name="T10" fmla="*/ 838 w 838"/>
                <a:gd name="T11" fmla="*/ 0 h 196"/>
                <a:gd name="T12" fmla="*/ 838 w 838"/>
                <a:gd name="T13" fmla="*/ 20 h 196"/>
                <a:gd name="T14" fmla="*/ 103 w 838"/>
                <a:gd name="T15" fmla="*/ 20 h 196"/>
                <a:gd name="T16" fmla="*/ 20 w 838"/>
                <a:gd name="T17" fmla="*/ 92 h 196"/>
                <a:gd name="T18" fmla="*/ 20 w 838"/>
                <a:gd name="T19" fmla="*/ 104 h 196"/>
                <a:gd name="T20" fmla="*/ 103 w 838"/>
                <a:gd name="T21" fmla="*/ 181 h 196"/>
                <a:gd name="T22" fmla="*/ 838 w 838"/>
                <a:gd name="T23" fmla="*/ 181 h 196"/>
                <a:gd name="T24" fmla="*/ 838 w 838"/>
                <a:gd name="T25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96">
                  <a:moveTo>
                    <a:pt x="838" y="196"/>
                  </a:moveTo>
                  <a:cubicBezTo>
                    <a:pt x="103" y="196"/>
                    <a:pt x="103" y="196"/>
                    <a:pt x="103" y="196"/>
                  </a:cubicBezTo>
                  <a:cubicBezTo>
                    <a:pt x="45" y="196"/>
                    <a:pt x="0" y="155"/>
                    <a:pt x="0" y="104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42"/>
                    <a:pt x="44" y="0"/>
                    <a:pt x="103" y="0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38" y="20"/>
                    <a:pt x="838" y="20"/>
                    <a:pt x="838" y="20"/>
                  </a:cubicBezTo>
                  <a:cubicBezTo>
                    <a:pt x="103" y="20"/>
                    <a:pt x="103" y="20"/>
                    <a:pt x="103" y="20"/>
                  </a:cubicBezTo>
                  <a:cubicBezTo>
                    <a:pt x="57" y="20"/>
                    <a:pt x="20" y="54"/>
                    <a:pt x="20" y="92"/>
                  </a:cubicBezTo>
                  <a:cubicBezTo>
                    <a:pt x="20" y="104"/>
                    <a:pt x="20" y="104"/>
                    <a:pt x="20" y="104"/>
                  </a:cubicBezTo>
                  <a:cubicBezTo>
                    <a:pt x="20" y="143"/>
                    <a:pt x="59" y="181"/>
                    <a:pt x="103" y="181"/>
                  </a:cubicBezTo>
                  <a:cubicBezTo>
                    <a:pt x="838" y="181"/>
                    <a:pt x="838" y="181"/>
                    <a:pt x="838" y="181"/>
                  </a:cubicBezTo>
                  <a:lnTo>
                    <a:pt x="838" y="196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0" name="Freeform 18"/>
            <p:cNvSpPr/>
            <p:nvPr userDrawn="1"/>
          </p:nvSpPr>
          <p:spPr bwMode="auto">
            <a:xfrm>
              <a:off x="1841501" y="4873625"/>
              <a:ext cx="1906588" cy="295275"/>
            </a:xfrm>
            <a:custGeom>
              <a:gdLst>
                <a:gd name="T0" fmla="*/ 1202 w 1202"/>
                <a:gd name="T1" fmla="*/ 186 h 186"/>
                <a:gd name="T2" fmla="*/ 91 w 1202"/>
                <a:gd name="T3" fmla="*/ 186 h 186"/>
                <a:gd name="T4" fmla="*/ 0 w 1202"/>
                <a:gd name="T5" fmla="*/ 97 h 186"/>
                <a:gd name="T6" fmla="*/ 0 w 1202"/>
                <a:gd name="T7" fmla="*/ 84 h 186"/>
                <a:gd name="T8" fmla="*/ 91 w 1202"/>
                <a:gd name="T9" fmla="*/ 0 h 186"/>
                <a:gd name="T10" fmla="*/ 1202 w 1202"/>
                <a:gd name="T11" fmla="*/ 0 h 186"/>
                <a:gd name="T12" fmla="*/ 1178 w 1202"/>
                <a:gd name="T13" fmla="*/ 89 h 186"/>
                <a:gd name="T14" fmla="*/ 1202 w 1202"/>
                <a:gd name="T15" fmla="*/ 186 h 1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02" h="186">
                  <a:moveTo>
                    <a:pt x="1202" y="186"/>
                  </a:moveTo>
                  <a:cubicBezTo>
                    <a:pt x="91" y="186"/>
                    <a:pt x="91" y="186"/>
                    <a:pt x="91" y="186"/>
                  </a:cubicBezTo>
                  <a:cubicBezTo>
                    <a:pt x="38" y="186"/>
                    <a:pt x="0" y="143"/>
                    <a:pt x="0" y="97"/>
                  </a:cubicBezTo>
                  <a:cubicBezTo>
                    <a:pt x="0" y="84"/>
                    <a:pt x="0" y="84"/>
                    <a:pt x="0" y="84"/>
                  </a:cubicBezTo>
                  <a:cubicBezTo>
                    <a:pt x="0" y="38"/>
                    <a:pt x="38" y="0"/>
                    <a:pt x="91" y="0"/>
                  </a:cubicBezTo>
                  <a:cubicBezTo>
                    <a:pt x="1202" y="0"/>
                    <a:pt x="1202" y="0"/>
                    <a:pt x="1202" y="0"/>
                  </a:cubicBezTo>
                  <a:cubicBezTo>
                    <a:pt x="1202" y="0"/>
                    <a:pt x="1178" y="32"/>
                    <a:pt x="1178" y="89"/>
                  </a:cubicBezTo>
                  <a:cubicBezTo>
                    <a:pt x="1178" y="154"/>
                    <a:pt x="1202" y="186"/>
                    <a:pt x="1202" y="18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1" name="Freeform 19"/>
            <p:cNvSpPr/>
            <p:nvPr userDrawn="1"/>
          </p:nvSpPr>
          <p:spPr bwMode="auto">
            <a:xfrm>
              <a:off x="2460626" y="4879975"/>
              <a:ext cx="1287463" cy="284163"/>
            </a:xfrm>
            <a:custGeom>
              <a:gdLst>
                <a:gd name="T0" fmla="*/ 812 w 812"/>
                <a:gd name="T1" fmla="*/ 0 h 179"/>
                <a:gd name="T2" fmla="*/ 0 w 812"/>
                <a:gd name="T3" fmla="*/ 0 h 179"/>
                <a:gd name="T4" fmla="*/ 0 w 812"/>
                <a:gd name="T5" fmla="*/ 179 h 179"/>
                <a:gd name="T6" fmla="*/ 812 w 812"/>
                <a:gd name="T7" fmla="*/ 179 h 179"/>
                <a:gd name="T8" fmla="*/ 788 w 812"/>
                <a:gd name="T9" fmla="*/ 85 h 179"/>
                <a:gd name="T10" fmla="*/ 812 w 812"/>
                <a:gd name="T11" fmla="*/ 0 h 17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12" h="179">
                  <a:moveTo>
                    <a:pt x="812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79"/>
                    <a:pt x="0" y="179"/>
                    <a:pt x="0" y="179"/>
                  </a:cubicBezTo>
                  <a:cubicBezTo>
                    <a:pt x="812" y="179"/>
                    <a:pt x="812" y="179"/>
                    <a:pt x="812" y="179"/>
                  </a:cubicBezTo>
                  <a:cubicBezTo>
                    <a:pt x="812" y="179"/>
                    <a:pt x="788" y="151"/>
                    <a:pt x="788" y="85"/>
                  </a:cubicBezTo>
                  <a:cubicBezTo>
                    <a:pt x="788" y="29"/>
                    <a:pt x="812" y="0"/>
                    <a:pt x="812" y="0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2" name="Freeform 20"/>
            <p:cNvSpPr/>
            <p:nvPr userDrawn="1"/>
          </p:nvSpPr>
          <p:spPr bwMode="auto">
            <a:xfrm>
              <a:off x="1849438" y="4867275"/>
              <a:ext cx="174625" cy="311150"/>
            </a:xfrm>
            <a:custGeom>
              <a:gdLst>
                <a:gd name="T0" fmla="*/ 99 w 110"/>
                <a:gd name="T1" fmla="*/ 196 h 196"/>
                <a:gd name="T2" fmla="*/ 0 w 110"/>
                <a:gd name="T3" fmla="*/ 103 h 196"/>
                <a:gd name="T4" fmla="*/ 0 w 110"/>
                <a:gd name="T5" fmla="*/ 90 h 196"/>
                <a:gd name="T6" fmla="*/ 102 w 110"/>
                <a:gd name="T7" fmla="*/ 0 h 196"/>
                <a:gd name="T8" fmla="*/ 110 w 110"/>
                <a:gd name="T9" fmla="*/ 8 h 196"/>
                <a:gd name="T10" fmla="*/ 99 w 110"/>
                <a:gd name="T11" fmla="*/ 16 h 196"/>
                <a:gd name="T12" fmla="*/ 9 w 110"/>
                <a:gd name="T13" fmla="*/ 90 h 196"/>
                <a:gd name="T14" fmla="*/ 9 w 110"/>
                <a:gd name="T15" fmla="*/ 103 h 196"/>
                <a:gd name="T16" fmla="*/ 95 w 110"/>
                <a:gd name="T17" fmla="*/ 180 h 196"/>
                <a:gd name="T18" fmla="*/ 106 w 110"/>
                <a:gd name="T19" fmla="*/ 188 h 196"/>
                <a:gd name="T20" fmla="*/ 99 w 110"/>
                <a:gd name="T21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0" h="196">
                  <a:moveTo>
                    <a:pt x="99" y="196"/>
                  </a:moveTo>
                  <a:cubicBezTo>
                    <a:pt x="43" y="196"/>
                    <a:pt x="0" y="155"/>
                    <a:pt x="0" y="103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40"/>
                    <a:pt x="44" y="0"/>
                    <a:pt x="102" y="0"/>
                  </a:cubicBezTo>
                  <a:cubicBezTo>
                    <a:pt x="107" y="0"/>
                    <a:pt x="110" y="3"/>
                    <a:pt x="110" y="8"/>
                  </a:cubicBezTo>
                  <a:cubicBezTo>
                    <a:pt x="110" y="12"/>
                    <a:pt x="104" y="16"/>
                    <a:pt x="99" y="16"/>
                  </a:cubicBezTo>
                  <a:cubicBezTo>
                    <a:pt x="51" y="16"/>
                    <a:pt x="9" y="49"/>
                    <a:pt x="9" y="90"/>
                  </a:cubicBezTo>
                  <a:cubicBezTo>
                    <a:pt x="9" y="103"/>
                    <a:pt x="9" y="103"/>
                    <a:pt x="9" y="103"/>
                  </a:cubicBezTo>
                  <a:cubicBezTo>
                    <a:pt x="9" y="146"/>
                    <a:pt x="48" y="180"/>
                    <a:pt x="95" y="180"/>
                  </a:cubicBezTo>
                  <a:cubicBezTo>
                    <a:pt x="100" y="180"/>
                    <a:pt x="106" y="184"/>
                    <a:pt x="106" y="188"/>
                  </a:cubicBezTo>
                  <a:cubicBezTo>
                    <a:pt x="106" y="193"/>
                    <a:pt x="104" y="196"/>
                    <a:pt x="99" y="196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3" name="Freeform 21"/>
            <p:cNvSpPr/>
            <p:nvPr userDrawn="1"/>
          </p:nvSpPr>
          <p:spPr bwMode="auto">
            <a:xfrm>
              <a:off x="1809751" y="4865688"/>
              <a:ext cx="1976438" cy="319088"/>
            </a:xfrm>
            <a:custGeom>
              <a:gdLst>
                <a:gd name="T0" fmla="*/ 1246 w 1246"/>
                <a:gd name="T1" fmla="*/ 201 h 201"/>
                <a:gd name="T2" fmla="*/ 108 w 1246"/>
                <a:gd name="T3" fmla="*/ 201 h 201"/>
                <a:gd name="T4" fmla="*/ 0 w 1246"/>
                <a:gd name="T5" fmla="*/ 102 h 201"/>
                <a:gd name="T6" fmla="*/ 0 w 1246"/>
                <a:gd name="T7" fmla="*/ 89 h 201"/>
                <a:gd name="T8" fmla="*/ 108 w 1246"/>
                <a:gd name="T9" fmla="*/ 0 h 201"/>
                <a:gd name="T10" fmla="*/ 1246 w 1246"/>
                <a:gd name="T11" fmla="*/ 0 h 201"/>
                <a:gd name="T12" fmla="*/ 1246 w 1246"/>
                <a:gd name="T13" fmla="*/ 20 h 201"/>
                <a:gd name="T14" fmla="*/ 108 w 1246"/>
                <a:gd name="T15" fmla="*/ 20 h 201"/>
                <a:gd name="T16" fmla="*/ 25 w 1246"/>
                <a:gd name="T17" fmla="*/ 89 h 201"/>
                <a:gd name="T18" fmla="*/ 25 w 1246"/>
                <a:gd name="T19" fmla="*/ 102 h 201"/>
                <a:gd name="T20" fmla="*/ 108 w 1246"/>
                <a:gd name="T21" fmla="*/ 186 h 201"/>
                <a:gd name="T22" fmla="*/ 1246 w 1246"/>
                <a:gd name="T23" fmla="*/ 186 h 201"/>
                <a:gd name="T24" fmla="*/ 1246 w 1246"/>
                <a:gd name="T25" fmla="*/ 201 h 20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46" h="201">
                  <a:moveTo>
                    <a:pt x="1246" y="201"/>
                  </a:moveTo>
                  <a:cubicBezTo>
                    <a:pt x="108" y="201"/>
                    <a:pt x="108" y="201"/>
                    <a:pt x="108" y="201"/>
                  </a:cubicBezTo>
                  <a:cubicBezTo>
                    <a:pt x="51" y="201"/>
                    <a:pt x="0" y="154"/>
                    <a:pt x="0" y="102"/>
                  </a:cubicBezTo>
                  <a:cubicBezTo>
                    <a:pt x="0" y="89"/>
                    <a:pt x="0" y="89"/>
                    <a:pt x="0" y="89"/>
                  </a:cubicBezTo>
                  <a:cubicBezTo>
                    <a:pt x="0" y="39"/>
                    <a:pt x="48" y="0"/>
                    <a:pt x="108" y="0"/>
                  </a:cubicBezTo>
                  <a:cubicBezTo>
                    <a:pt x="1246" y="0"/>
                    <a:pt x="1246" y="0"/>
                    <a:pt x="1246" y="0"/>
                  </a:cubicBezTo>
                  <a:cubicBezTo>
                    <a:pt x="1246" y="20"/>
                    <a:pt x="1246" y="20"/>
                    <a:pt x="1246" y="20"/>
                  </a:cubicBezTo>
                  <a:cubicBezTo>
                    <a:pt x="108" y="20"/>
                    <a:pt x="108" y="20"/>
                    <a:pt x="108" y="20"/>
                  </a:cubicBezTo>
                  <a:cubicBezTo>
                    <a:pt x="73" y="20"/>
                    <a:pt x="25" y="63"/>
                    <a:pt x="25" y="89"/>
                  </a:cubicBezTo>
                  <a:cubicBezTo>
                    <a:pt x="25" y="102"/>
                    <a:pt x="25" y="102"/>
                    <a:pt x="25" y="102"/>
                  </a:cubicBezTo>
                  <a:cubicBezTo>
                    <a:pt x="25" y="144"/>
                    <a:pt x="62" y="186"/>
                    <a:pt x="108" y="186"/>
                  </a:cubicBezTo>
                  <a:cubicBezTo>
                    <a:pt x="1246" y="186"/>
                    <a:pt x="1246" y="186"/>
                    <a:pt x="1246" y="186"/>
                  </a:cubicBezTo>
                  <a:lnTo>
                    <a:pt x="1246" y="20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4" name="Freeform 22"/>
            <p:cNvSpPr/>
            <p:nvPr userDrawn="1"/>
          </p:nvSpPr>
          <p:spPr bwMode="auto">
            <a:xfrm>
              <a:off x="2058988" y="5487988"/>
              <a:ext cx="596900" cy="255588"/>
            </a:xfrm>
            <a:custGeom>
              <a:gdLst>
                <a:gd name="T0" fmla="*/ 0 w 376"/>
                <a:gd name="T1" fmla="*/ 161 h 161"/>
                <a:gd name="T2" fmla="*/ 294 w 376"/>
                <a:gd name="T3" fmla="*/ 161 h 161"/>
                <a:gd name="T4" fmla="*/ 376 w 376"/>
                <a:gd name="T5" fmla="*/ 83 h 161"/>
                <a:gd name="T6" fmla="*/ 376 w 376"/>
                <a:gd name="T7" fmla="*/ 72 h 161"/>
                <a:gd name="T8" fmla="*/ 294 w 376"/>
                <a:gd name="T9" fmla="*/ 0 h 161"/>
                <a:gd name="T10" fmla="*/ 0 w 376"/>
                <a:gd name="T11" fmla="*/ 0 h 161"/>
                <a:gd name="T12" fmla="*/ 21 w 376"/>
                <a:gd name="T13" fmla="*/ 77 h 161"/>
                <a:gd name="T14" fmla="*/ 0 w 376"/>
                <a:gd name="T15" fmla="*/ 161 h 1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76" h="161">
                  <a:moveTo>
                    <a:pt x="0" y="161"/>
                  </a:moveTo>
                  <a:cubicBezTo>
                    <a:pt x="294" y="161"/>
                    <a:pt x="294" y="161"/>
                    <a:pt x="294" y="161"/>
                  </a:cubicBezTo>
                  <a:cubicBezTo>
                    <a:pt x="342" y="161"/>
                    <a:pt x="376" y="125"/>
                    <a:pt x="376" y="83"/>
                  </a:cubicBezTo>
                  <a:cubicBezTo>
                    <a:pt x="376" y="72"/>
                    <a:pt x="376" y="72"/>
                    <a:pt x="376" y="72"/>
                  </a:cubicBezTo>
                  <a:cubicBezTo>
                    <a:pt x="376" y="30"/>
                    <a:pt x="342" y="0"/>
                    <a:pt x="294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1" y="26"/>
                    <a:pt x="21" y="77"/>
                  </a:cubicBezTo>
                  <a:cubicBezTo>
                    <a:pt x="21" y="135"/>
                    <a:pt x="0" y="161"/>
                    <a:pt x="0" y="161"/>
                  </a:cubicBezTo>
                </a:path>
              </a:pathLst>
            </a:custGeom>
            <a:solidFill>
              <a:srgbClr val="FBFCF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5" name="Freeform 23"/>
            <p:cNvSpPr/>
            <p:nvPr userDrawn="1"/>
          </p:nvSpPr>
          <p:spPr bwMode="auto">
            <a:xfrm>
              <a:off x="2517776" y="5473700"/>
              <a:ext cx="98425" cy="274638"/>
            </a:xfrm>
            <a:custGeom>
              <a:gdLst>
                <a:gd name="T0" fmla="*/ 7 w 62"/>
                <a:gd name="T1" fmla="*/ 173 h 173"/>
                <a:gd name="T2" fmla="*/ 2 w 62"/>
                <a:gd name="T3" fmla="*/ 170 h 173"/>
                <a:gd name="T4" fmla="*/ 4 w 62"/>
                <a:gd name="T5" fmla="*/ 162 h 173"/>
                <a:gd name="T6" fmla="*/ 48 w 62"/>
                <a:gd name="T7" fmla="*/ 83 h 173"/>
                <a:gd name="T8" fmla="*/ 4 w 62"/>
                <a:gd name="T9" fmla="*/ 11 h 173"/>
                <a:gd name="T10" fmla="*/ 2 w 62"/>
                <a:gd name="T11" fmla="*/ 3 h 173"/>
                <a:gd name="T12" fmla="*/ 11 w 62"/>
                <a:gd name="T13" fmla="*/ 1 h 173"/>
                <a:gd name="T14" fmla="*/ 62 w 62"/>
                <a:gd name="T15" fmla="*/ 83 h 173"/>
                <a:gd name="T16" fmla="*/ 11 w 62"/>
                <a:gd name="T17" fmla="*/ 172 h 173"/>
                <a:gd name="T18" fmla="*/ 7 w 62"/>
                <a:gd name="T19" fmla="*/ 173 h 1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2" h="173">
                  <a:moveTo>
                    <a:pt x="7" y="173"/>
                  </a:moveTo>
                  <a:cubicBezTo>
                    <a:pt x="5" y="173"/>
                    <a:pt x="3" y="172"/>
                    <a:pt x="2" y="170"/>
                  </a:cubicBezTo>
                  <a:cubicBezTo>
                    <a:pt x="0" y="168"/>
                    <a:pt x="1" y="164"/>
                    <a:pt x="4" y="162"/>
                  </a:cubicBezTo>
                  <a:cubicBezTo>
                    <a:pt x="19" y="154"/>
                    <a:pt x="48" y="158"/>
                    <a:pt x="48" y="83"/>
                  </a:cubicBezTo>
                  <a:cubicBezTo>
                    <a:pt x="48" y="36"/>
                    <a:pt x="4" y="11"/>
                    <a:pt x="4" y="11"/>
                  </a:cubicBezTo>
                  <a:cubicBezTo>
                    <a:pt x="1" y="9"/>
                    <a:pt x="0" y="6"/>
                    <a:pt x="2" y="3"/>
                  </a:cubicBezTo>
                  <a:cubicBezTo>
                    <a:pt x="4" y="0"/>
                    <a:pt x="8" y="0"/>
                    <a:pt x="11" y="1"/>
                  </a:cubicBezTo>
                  <a:cubicBezTo>
                    <a:pt x="13" y="2"/>
                    <a:pt x="62" y="30"/>
                    <a:pt x="62" y="83"/>
                  </a:cubicBezTo>
                  <a:cubicBezTo>
                    <a:pt x="62" y="144"/>
                    <a:pt x="13" y="171"/>
                    <a:pt x="11" y="172"/>
                  </a:cubicBezTo>
                  <a:cubicBezTo>
                    <a:pt x="10" y="173"/>
                    <a:pt x="8" y="173"/>
                    <a:pt x="7" y="173"/>
                  </a:cubicBezTo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6" name="Freeform 24"/>
            <p:cNvSpPr/>
            <p:nvPr userDrawn="1"/>
          </p:nvSpPr>
          <p:spPr bwMode="auto">
            <a:xfrm>
              <a:off x="2030413" y="5480050"/>
              <a:ext cx="1382713" cy="279400"/>
            </a:xfrm>
            <a:custGeom>
              <a:gdLst>
                <a:gd name="T0" fmla="*/ 778 w 872"/>
                <a:gd name="T1" fmla="*/ 0 h 176"/>
                <a:gd name="T2" fmla="*/ 0 w 872"/>
                <a:gd name="T3" fmla="*/ 0 h 176"/>
                <a:gd name="T4" fmla="*/ 0 w 872"/>
                <a:gd name="T5" fmla="*/ 10 h 176"/>
                <a:gd name="T6" fmla="*/ 336 w 872"/>
                <a:gd name="T7" fmla="*/ 10 h 176"/>
                <a:gd name="T8" fmla="*/ 367 w 872"/>
                <a:gd name="T9" fmla="*/ 77 h 176"/>
                <a:gd name="T10" fmla="*/ 330 w 872"/>
                <a:gd name="T11" fmla="*/ 156 h 176"/>
                <a:gd name="T12" fmla="*/ 0 w 872"/>
                <a:gd name="T13" fmla="*/ 156 h 176"/>
                <a:gd name="T14" fmla="*/ 0 w 872"/>
                <a:gd name="T15" fmla="*/ 176 h 176"/>
                <a:gd name="T16" fmla="*/ 778 w 872"/>
                <a:gd name="T17" fmla="*/ 176 h 176"/>
                <a:gd name="T18" fmla="*/ 872 w 872"/>
                <a:gd name="T19" fmla="*/ 86 h 176"/>
                <a:gd name="T20" fmla="*/ 872 w 872"/>
                <a:gd name="T21" fmla="*/ 75 h 176"/>
                <a:gd name="T22" fmla="*/ 778 w 872"/>
                <a:gd name="T23" fmla="*/ 0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72" h="176">
                  <a:moveTo>
                    <a:pt x="778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336" y="10"/>
                    <a:pt x="336" y="10"/>
                    <a:pt x="336" y="10"/>
                  </a:cubicBezTo>
                  <a:cubicBezTo>
                    <a:pt x="349" y="25"/>
                    <a:pt x="367" y="46"/>
                    <a:pt x="367" y="77"/>
                  </a:cubicBezTo>
                  <a:cubicBezTo>
                    <a:pt x="367" y="118"/>
                    <a:pt x="344" y="146"/>
                    <a:pt x="330" y="156"/>
                  </a:cubicBezTo>
                  <a:cubicBezTo>
                    <a:pt x="0" y="156"/>
                    <a:pt x="0" y="156"/>
                    <a:pt x="0" y="156"/>
                  </a:cubicBezTo>
                  <a:cubicBezTo>
                    <a:pt x="0" y="176"/>
                    <a:pt x="0" y="176"/>
                    <a:pt x="0" y="176"/>
                  </a:cubicBezTo>
                  <a:cubicBezTo>
                    <a:pt x="778" y="176"/>
                    <a:pt x="778" y="176"/>
                    <a:pt x="778" y="176"/>
                  </a:cubicBezTo>
                  <a:cubicBezTo>
                    <a:pt x="829" y="176"/>
                    <a:pt x="872" y="144"/>
                    <a:pt x="872" y="86"/>
                  </a:cubicBezTo>
                  <a:cubicBezTo>
                    <a:pt x="872" y="75"/>
                    <a:pt x="872" y="75"/>
                    <a:pt x="872" y="75"/>
                  </a:cubicBezTo>
                  <a:cubicBezTo>
                    <a:pt x="872" y="29"/>
                    <a:pt x="832" y="0"/>
                    <a:pt x="778" y="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7" name="Freeform 25"/>
            <p:cNvSpPr/>
            <p:nvPr userDrawn="1"/>
          </p:nvSpPr>
          <p:spPr bwMode="auto">
            <a:xfrm>
              <a:off x="2752726" y="5480050"/>
              <a:ext cx="120650" cy="279400"/>
            </a:xfrm>
            <a:custGeom>
              <a:gdLst>
                <a:gd name="T0" fmla="*/ 76 w 76"/>
                <a:gd name="T1" fmla="*/ 89 h 176"/>
                <a:gd name="T2" fmla="*/ 50 w 76"/>
                <a:gd name="T3" fmla="*/ 0 h 176"/>
                <a:gd name="T4" fmla="*/ 0 w 76"/>
                <a:gd name="T5" fmla="*/ 0 h 176"/>
                <a:gd name="T6" fmla="*/ 26 w 76"/>
                <a:gd name="T7" fmla="*/ 89 h 176"/>
                <a:gd name="T8" fmla="*/ 0 w 76"/>
                <a:gd name="T9" fmla="*/ 176 h 176"/>
                <a:gd name="T10" fmla="*/ 50 w 76"/>
                <a:gd name="T11" fmla="*/ 176 h 176"/>
                <a:gd name="T12" fmla="*/ 76 w 76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6" h="176">
                  <a:moveTo>
                    <a:pt x="76" y="89"/>
                  </a:moveTo>
                  <a:cubicBezTo>
                    <a:pt x="76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6" y="147"/>
                    <a:pt x="76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8" name="Freeform 26"/>
            <p:cNvSpPr/>
            <p:nvPr userDrawn="1"/>
          </p:nvSpPr>
          <p:spPr bwMode="auto">
            <a:xfrm>
              <a:off x="3128963" y="5480050"/>
              <a:ext cx="122238" cy="279400"/>
            </a:xfrm>
            <a:custGeom>
              <a:gdLst>
                <a:gd name="T0" fmla="*/ 77 w 77"/>
                <a:gd name="T1" fmla="*/ 89 h 176"/>
                <a:gd name="T2" fmla="*/ 50 w 77"/>
                <a:gd name="T3" fmla="*/ 0 h 176"/>
                <a:gd name="T4" fmla="*/ 0 w 77"/>
                <a:gd name="T5" fmla="*/ 0 h 176"/>
                <a:gd name="T6" fmla="*/ 26 w 77"/>
                <a:gd name="T7" fmla="*/ 89 h 176"/>
                <a:gd name="T8" fmla="*/ 0 w 77"/>
                <a:gd name="T9" fmla="*/ 176 h 176"/>
                <a:gd name="T10" fmla="*/ 50 w 77"/>
                <a:gd name="T11" fmla="*/ 176 h 176"/>
                <a:gd name="T12" fmla="*/ 77 w 77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7" h="176">
                  <a:moveTo>
                    <a:pt x="77" y="89"/>
                  </a:moveTo>
                  <a:cubicBezTo>
                    <a:pt x="77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7" y="147"/>
                    <a:pt x="77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9" name="Freeform 27"/>
            <p:cNvSpPr/>
            <p:nvPr userDrawn="1"/>
          </p:nvSpPr>
          <p:spPr bwMode="auto">
            <a:xfrm>
              <a:off x="2663826" y="3979863"/>
              <a:ext cx="573088" cy="174625"/>
            </a:xfrm>
            <a:custGeom>
              <a:gdLst>
                <a:gd name="T0" fmla="*/ 362 w 362"/>
                <a:gd name="T1" fmla="*/ 110 h 110"/>
                <a:gd name="T2" fmla="*/ 63 w 362"/>
                <a:gd name="T3" fmla="*/ 110 h 110"/>
                <a:gd name="T4" fmla="*/ 0 w 362"/>
                <a:gd name="T5" fmla="*/ 56 h 110"/>
                <a:gd name="T6" fmla="*/ 0 w 362"/>
                <a:gd name="T7" fmla="*/ 49 h 110"/>
                <a:gd name="T8" fmla="*/ 63 w 362"/>
                <a:gd name="T9" fmla="*/ 0 h 110"/>
                <a:gd name="T10" fmla="*/ 362 w 362"/>
                <a:gd name="T11" fmla="*/ 0 h 110"/>
                <a:gd name="T12" fmla="*/ 347 w 362"/>
                <a:gd name="T13" fmla="*/ 53 h 110"/>
                <a:gd name="T14" fmla="*/ 362 w 362"/>
                <a:gd name="T15" fmla="*/ 110 h 1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2" h="110">
                  <a:moveTo>
                    <a:pt x="362" y="110"/>
                  </a:moveTo>
                  <a:cubicBezTo>
                    <a:pt x="63" y="110"/>
                    <a:pt x="63" y="110"/>
                    <a:pt x="63" y="110"/>
                  </a:cubicBezTo>
                  <a:cubicBezTo>
                    <a:pt x="31" y="110"/>
                    <a:pt x="0" y="84"/>
                    <a:pt x="0" y="56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21"/>
                    <a:pt x="31" y="0"/>
                    <a:pt x="63" y="0"/>
                  </a:cubicBezTo>
                  <a:cubicBezTo>
                    <a:pt x="362" y="0"/>
                    <a:pt x="362" y="0"/>
                    <a:pt x="362" y="0"/>
                  </a:cubicBezTo>
                  <a:cubicBezTo>
                    <a:pt x="362" y="0"/>
                    <a:pt x="347" y="18"/>
                    <a:pt x="347" y="53"/>
                  </a:cubicBezTo>
                  <a:cubicBezTo>
                    <a:pt x="347" y="92"/>
                    <a:pt x="362" y="110"/>
                    <a:pt x="362" y="110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0" name="Freeform 28"/>
            <p:cNvSpPr/>
            <p:nvPr userDrawn="1"/>
          </p:nvSpPr>
          <p:spPr bwMode="auto">
            <a:xfrm>
              <a:off x="2173288" y="3979863"/>
              <a:ext cx="582613" cy="166688"/>
            </a:xfrm>
            <a:custGeom>
              <a:gdLst>
                <a:gd name="T0" fmla="*/ 367 w 367"/>
                <a:gd name="T1" fmla="*/ 105 h 105"/>
                <a:gd name="T2" fmla="*/ 59 w 367"/>
                <a:gd name="T3" fmla="*/ 105 h 105"/>
                <a:gd name="T4" fmla="*/ 0 w 367"/>
                <a:gd name="T5" fmla="*/ 55 h 105"/>
                <a:gd name="T6" fmla="*/ 0 w 367"/>
                <a:gd name="T7" fmla="*/ 47 h 105"/>
                <a:gd name="T8" fmla="*/ 59 w 367"/>
                <a:gd name="T9" fmla="*/ 0 h 105"/>
                <a:gd name="T10" fmla="*/ 367 w 367"/>
                <a:gd name="T11" fmla="*/ 0 h 105"/>
                <a:gd name="T12" fmla="*/ 335 w 367"/>
                <a:gd name="T13" fmla="*/ 50 h 105"/>
                <a:gd name="T14" fmla="*/ 367 w 367"/>
                <a:gd name="T15" fmla="*/ 105 h 1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7" h="105">
                  <a:moveTo>
                    <a:pt x="367" y="105"/>
                  </a:moveTo>
                  <a:cubicBezTo>
                    <a:pt x="59" y="105"/>
                    <a:pt x="59" y="105"/>
                    <a:pt x="59" y="105"/>
                  </a:cubicBezTo>
                  <a:cubicBezTo>
                    <a:pt x="27" y="105"/>
                    <a:pt x="0" y="83"/>
                    <a:pt x="0" y="55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19"/>
                    <a:pt x="27" y="0"/>
                    <a:pt x="59" y="0"/>
                  </a:cubicBezTo>
                  <a:cubicBezTo>
                    <a:pt x="367" y="0"/>
                    <a:pt x="367" y="0"/>
                    <a:pt x="367" y="0"/>
                  </a:cubicBezTo>
                  <a:cubicBezTo>
                    <a:pt x="367" y="0"/>
                    <a:pt x="335" y="16"/>
                    <a:pt x="335" y="50"/>
                  </a:cubicBezTo>
                  <a:cubicBezTo>
                    <a:pt x="335" y="89"/>
                    <a:pt x="367" y="105"/>
                    <a:pt x="367" y="105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1" name="Freeform 29"/>
            <p:cNvSpPr/>
            <p:nvPr userDrawn="1"/>
          </p:nvSpPr>
          <p:spPr bwMode="auto">
            <a:xfrm>
              <a:off x="2703513" y="3971925"/>
              <a:ext cx="66675" cy="184150"/>
            </a:xfrm>
            <a:custGeom>
              <a:gdLst>
                <a:gd name="T0" fmla="*/ 37 w 42"/>
                <a:gd name="T1" fmla="*/ 116 h 116"/>
                <a:gd name="T2" fmla="*/ 41 w 42"/>
                <a:gd name="T3" fmla="*/ 114 h 116"/>
                <a:gd name="T4" fmla="*/ 39 w 42"/>
                <a:gd name="T5" fmla="*/ 109 h 116"/>
                <a:gd name="T6" fmla="*/ 9 w 42"/>
                <a:gd name="T7" fmla="*/ 55 h 116"/>
                <a:gd name="T8" fmla="*/ 39 w 42"/>
                <a:gd name="T9" fmla="*/ 7 h 116"/>
                <a:gd name="T10" fmla="*/ 41 w 42"/>
                <a:gd name="T11" fmla="*/ 2 h 116"/>
                <a:gd name="T12" fmla="*/ 34 w 42"/>
                <a:gd name="T13" fmla="*/ 1 h 116"/>
                <a:gd name="T14" fmla="*/ 0 w 42"/>
                <a:gd name="T15" fmla="*/ 55 h 116"/>
                <a:gd name="T16" fmla="*/ 34 w 42"/>
                <a:gd name="T17" fmla="*/ 115 h 116"/>
                <a:gd name="T18" fmla="*/ 37 w 42"/>
                <a:gd name="T19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2" h="115">
                  <a:moveTo>
                    <a:pt x="37" y="116"/>
                  </a:moveTo>
                  <a:cubicBezTo>
                    <a:pt x="38" y="116"/>
                    <a:pt x="40" y="115"/>
                    <a:pt x="41" y="114"/>
                  </a:cubicBezTo>
                  <a:cubicBezTo>
                    <a:pt x="42" y="112"/>
                    <a:pt x="41" y="110"/>
                    <a:pt x="39" y="109"/>
                  </a:cubicBezTo>
                  <a:cubicBezTo>
                    <a:pt x="38" y="108"/>
                    <a:pt x="9" y="92"/>
                    <a:pt x="9" y="55"/>
                  </a:cubicBezTo>
                  <a:cubicBezTo>
                    <a:pt x="9" y="24"/>
                    <a:pt x="39" y="7"/>
                    <a:pt x="39" y="7"/>
                  </a:cubicBezTo>
                  <a:cubicBezTo>
                    <a:pt x="41" y="6"/>
                    <a:pt x="42" y="3"/>
                    <a:pt x="41" y="2"/>
                  </a:cubicBezTo>
                  <a:cubicBezTo>
                    <a:pt x="39" y="0"/>
                    <a:pt x="36" y="0"/>
                    <a:pt x="34" y="1"/>
                  </a:cubicBezTo>
                  <a:cubicBezTo>
                    <a:pt x="32" y="1"/>
                    <a:pt x="0" y="19"/>
                    <a:pt x="0" y="55"/>
                  </a:cubicBezTo>
                  <a:cubicBezTo>
                    <a:pt x="0" y="96"/>
                    <a:pt x="33" y="115"/>
                    <a:pt x="34" y="115"/>
                  </a:cubicBezTo>
                  <a:cubicBezTo>
                    <a:pt x="35" y="116"/>
                    <a:pt x="36" y="116"/>
                    <a:pt x="37" y="116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2" name="Freeform 30"/>
            <p:cNvSpPr/>
            <p:nvPr userDrawn="1"/>
          </p:nvSpPr>
          <p:spPr bwMode="auto">
            <a:xfrm>
              <a:off x="2165351" y="3971925"/>
              <a:ext cx="1090613" cy="190500"/>
            </a:xfrm>
            <a:custGeom>
              <a:gdLst>
                <a:gd name="T0" fmla="*/ 64 w 688"/>
                <a:gd name="T1" fmla="*/ 120 h 120"/>
                <a:gd name="T2" fmla="*/ 688 w 688"/>
                <a:gd name="T3" fmla="*/ 120 h 120"/>
                <a:gd name="T4" fmla="*/ 688 w 688"/>
                <a:gd name="T5" fmla="*/ 110 h 120"/>
                <a:gd name="T6" fmla="*/ 64 w 688"/>
                <a:gd name="T7" fmla="*/ 110 h 120"/>
                <a:gd name="T8" fmla="*/ 10 w 688"/>
                <a:gd name="T9" fmla="*/ 60 h 120"/>
                <a:gd name="T10" fmla="*/ 10 w 688"/>
                <a:gd name="T11" fmla="*/ 52 h 120"/>
                <a:gd name="T12" fmla="*/ 64 w 688"/>
                <a:gd name="T13" fmla="*/ 10 h 120"/>
                <a:gd name="T14" fmla="*/ 688 w 688"/>
                <a:gd name="T15" fmla="*/ 10 h 120"/>
                <a:gd name="T16" fmla="*/ 688 w 688"/>
                <a:gd name="T17" fmla="*/ 0 h 120"/>
                <a:gd name="T18" fmla="*/ 64 w 688"/>
                <a:gd name="T19" fmla="*/ 0 h 120"/>
                <a:gd name="T20" fmla="*/ 0 w 688"/>
                <a:gd name="T21" fmla="*/ 52 h 120"/>
                <a:gd name="T22" fmla="*/ 0 w 688"/>
                <a:gd name="T23" fmla="*/ 60 h 120"/>
                <a:gd name="T24" fmla="*/ 64 w 688"/>
                <a:gd name="T25" fmla="*/ 120 h 1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88" h="120">
                  <a:moveTo>
                    <a:pt x="64" y="120"/>
                  </a:moveTo>
                  <a:cubicBezTo>
                    <a:pt x="688" y="120"/>
                    <a:pt x="688" y="120"/>
                    <a:pt x="688" y="120"/>
                  </a:cubicBezTo>
                  <a:cubicBezTo>
                    <a:pt x="688" y="110"/>
                    <a:pt x="688" y="110"/>
                    <a:pt x="688" y="110"/>
                  </a:cubicBezTo>
                  <a:cubicBezTo>
                    <a:pt x="64" y="110"/>
                    <a:pt x="64" y="110"/>
                    <a:pt x="64" y="110"/>
                  </a:cubicBezTo>
                  <a:cubicBezTo>
                    <a:pt x="37" y="110"/>
                    <a:pt x="10" y="86"/>
                    <a:pt x="10" y="60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10" y="29"/>
                    <a:pt x="35" y="10"/>
                    <a:pt x="64" y="10"/>
                  </a:cubicBezTo>
                  <a:cubicBezTo>
                    <a:pt x="688" y="10"/>
                    <a:pt x="688" y="10"/>
                    <a:pt x="688" y="10"/>
                  </a:cubicBezTo>
                  <a:cubicBezTo>
                    <a:pt x="688" y="0"/>
                    <a:pt x="688" y="0"/>
                    <a:pt x="688" y="0"/>
                  </a:cubicBezTo>
                  <a:cubicBezTo>
                    <a:pt x="64" y="0"/>
                    <a:pt x="64" y="0"/>
                    <a:pt x="64" y="0"/>
                  </a:cubicBezTo>
                  <a:cubicBezTo>
                    <a:pt x="27" y="0"/>
                    <a:pt x="0" y="21"/>
                    <a:pt x="0" y="52"/>
                  </a:cubicBezTo>
                  <a:cubicBezTo>
                    <a:pt x="0" y="60"/>
                    <a:pt x="0" y="60"/>
                    <a:pt x="0" y="60"/>
                  </a:cubicBezTo>
                  <a:cubicBezTo>
                    <a:pt x="0" y="92"/>
                    <a:pt x="30" y="120"/>
                    <a:pt x="64" y="120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3" name="Freeform 31"/>
            <p:cNvSpPr/>
            <p:nvPr userDrawn="1"/>
          </p:nvSpPr>
          <p:spPr bwMode="auto">
            <a:xfrm>
              <a:off x="2351088" y="3827463"/>
              <a:ext cx="604838" cy="144463"/>
            </a:xfrm>
            <a:custGeom>
              <a:gdLst>
                <a:gd name="T0" fmla="*/ 0 w 381"/>
                <a:gd name="T1" fmla="*/ 91 h 91"/>
                <a:gd name="T2" fmla="*/ 345 w 381"/>
                <a:gd name="T3" fmla="*/ 91 h 91"/>
                <a:gd name="T4" fmla="*/ 381 w 381"/>
                <a:gd name="T5" fmla="*/ 45 h 91"/>
                <a:gd name="T6" fmla="*/ 381 w 381"/>
                <a:gd name="T7" fmla="*/ 39 h 91"/>
                <a:gd name="T8" fmla="*/ 345 w 381"/>
                <a:gd name="T9" fmla="*/ 0 h 91"/>
                <a:gd name="T10" fmla="*/ 0 w 381"/>
                <a:gd name="T11" fmla="*/ 0 h 91"/>
                <a:gd name="T12" fmla="*/ 10 w 381"/>
                <a:gd name="T13" fmla="*/ 44 h 91"/>
                <a:gd name="T14" fmla="*/ 0 w 381"/>
                <a:gd name="T15" fmla="*/ 91 h 9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81" h="91">
                  <a:moveTo>
                    <a:pt x="0" y="91"/>
                  </a:moveTo>
                  <a:cubicBezTo>
                    <a:pt x="345" y="91"/>
                    <a:pt x="345" y="91"/>
                    <a:pt x="345" y="91"/>
                  </a:cubicBezTo>
                  <a:cubicBezTo>
                    <a:pt x="366" y="91"/>
                    <a:pt x="381" y="67"/>
                    <a:pt x="381" y="45"/>
                  </a:cubicBezTo>
                  <a:cubicBezTo>
                    <a:pt x="381" y="39"/>
                    <a:pt x="381" y="39"/>
                    <a:pt x="381" y="39"/>
                  </a:cubicBezTo>
                  <a:cubicBezTo>
                    <a:pt x="381" y="17"/>
                    <a:pt x="366" y="0"/>
                    <a:pt x="3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0" y="17"/>
                    <a:pt x="10" y="44"/>
                  </a:cubicBezTo>
                  <a:cubicBezTo>
                    <a:pt x="10" y="74"/>
                    <a:pt x="0" y="91"/>
                    <a:pt x="0" y="91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4" name="Freeform 32"/>
            <p:cNvSpPr/>
            <p:nvPr userDrawn="1"/>
          </p:nvSpPr>
          <p:spPr bwMode="auto">
            <a:xfrm>
              <a:off x="2900363" y="3830638"/>
              <a:ext cx="39688" cy="138113"/>
            </a:xfrm>
            <a:custGeom>
              <a:gdLst>
                <a:gd name="T0" fmla="*/ 4 w 25"/>
                <a:gd name="T1" fmla="*/ 87 h 87"/>
                <a:gd name="T2" fmla="*/ 2 w 25"/>
                <a:gd name="T3" fmla="*/ 85 h 87"/>
                <a:gd name="T4" fmla="*/ 1 w 25"/>
                <a:gd name="T5" fmla="*/ 83 h 87"/>
                <a:gd name="T6" fmla="*/ 20 w 25"/>
                <a:gd name="T7" fmla="*/ 41 h 87"/>
                <a:gd name="T8" fmla="*/ 3 w 25"/>
                <a:gd name="T9" fmla="*/ 5 h 87"/>
                <a:gd name="T10" fmla="*/ 2 w 25"/>
                <a:gd name="T11" fmla="*/ 1 h 87"/>
                <a:gd name="T12" fmla="*/ 8 w 25"/>
                <a:gd name="T13" fmla="*/ 3 h 87"/>
                <a:gd name="T14" fmla="*/ 25 w 25"/>
                <a:gd name="T15" fmla="*/ 41 h 87"/>
                <a:gd name="T16" fmla="*/ 6 w 25"/>
                <a:gd name="T17" fmla="*/ 86 h 87"/>
                <a:gd name="T18" fmla="*/ 4 w 25"/>
                <a:gd name="T19" fmla="*/ 87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" h="87">
                  <a:moveTo>
                    <a:pt x="4" y="87"/>
                  </a:moveTo>
                  <a:cubicBezTo>
                    <a:pt x="3" y="87"/>
                    <a:pt x="3" y="86"/>
                    <a:pt x="2" y="85"/>
                  </a:cubicBezTo>
                  <a:cubicBezTo>
                    <a:pt x="1" y="84"/>
                    <a:pt x="0" y="84"/>
                    <a:pt x="1" y="83"/>
                  </a:cubicBezTo>
                  <a:cubicBezTo>
                    <a:pt x="2" y="83"/>
                    <a:pt x="20" y="69"/>
                    <a:pt x="20" y="41"/>
                  </a:cubicBezTo>
                  <a:cubicBezTo>
                    <a:pt x="20" y="18"/>
                    <a:pt x="3" y="5"/>
                    <a:pt x="3" y="5"/>
                  </a:cubicBezTo>
                  <a:cubicBezTo>
                    <a:pt x="2" y="4"/>
                    <a:pt x="1" y="3"/>
                    <a:pt x="2" y="1"/>
                  </a:cubicBezTo>
                  <a:cubicBezTo>
                    <a:pt x="3" y="0"/>
                    <a:pt x="7" y="2"/>
                    <a:pt x="8" y="3"/>
                  </a:cubicBezTo>
                  <a:cubicBezTo>
                    <a:pt x="9" y="3"/>
                    <a:pt x="25" y="15"/>
                    <a:pt x="25" y="41"/>
                  </a:cubicBezTo>
                  <a:cubicBezTo>
                    <a:pt x="25" y="72"/>
                    <a:pt x="6" y="86"/>
                    <a:pt x="6" y="86"/>
                  </a:cubicBezTo>
                  <a:cubicBezTo>
                    <a:pt x="5" y="87"/>
                    <a:pt x="5" y="87"/>
                    <a:pt x="4" y="87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5" name="Freeform 33"/>
            <p:cNvSpPr/>
            <p:nvPr userDrawn="1"/>
          </p:nvSpPr>
          <p:spPr bwMode="auto">
            <a:xfrm>
              <a:off x="2341563" y="3817938"/>
              <a:ext cx="946150" cy="155575"/>
            </a:xfrm>
            <a:custGeom>
              <a:gdLst>
                <a:gd name="T0" fmla="*/ 557 w 597"/>
                <a:gd name="T1" fmla="*/ 0 h 98"/>
                <a:gd name="T2" fmla="*/ 0 w 597"/>
                <a:gd name="T3" fmla="*/ 0 h 98"/>
                <a:gd name="T4" fmla="*/ 0 w 597"/>
                <a:gd name="T5" fmla="*/ 15 h 98"/>
                <a:gd name="T6" fmla="*/ 362 w 597"/>
                <a:gd name="T7" fmla="*/ 15 h 98"/>
                <a:gd name="T8" fmla="*/ 375 w 597"/>
                <a:gd name="T9" fmla="*/ 51 h 98"/>
                <a:gd name="T10" fmla="*/ 362 w 597"/>
                <a:gd name="T11" fmla="*/ 90 h 98"/>
                <a:gd name="T12" fmla="*/ 0 w 597"/>
                <a:gd name="T13" fmla="*/ 90 h 98"/>
                <a:gd name="T14" fmla="*/ 0 w 597"/>
                <a:gd name="T15" fmla="*/ 98 h 98"/>
                <a:gd name="T16" fmla="*/ 354 w 597"/>
                <a:gd name="T17" fmla="*/ 98 h 98"/>
                <a:gd name="T18" fmla="*/ 557 w 597"/>
                <a:gd name="T19" fmla="*/ 98 h 98"/>
                <a:gd name="T20" fmla="*/ 557 w 597"/>
                <a:gd name="T21" fmla="*/ 98 h 98"/>
                <a:gd name="T22" fmla="*/ 558 w 597"/>
                <a:gd name="T23" fmla="*/ 98 h 98"/>
                <a:gd name="T24" fmla="*/ 597 w 597"/>
                <a:gd name="T25" fmla="*/ 51 h 98"/>
                <a:gd name="T26" fmla="*/ 597 w 597"/>
                <a:gd name="T27" fmla="*/ 45 h 98"/>
                <a:gd name="T28" fmla="*/ 557 w 597"/>
                <a:gd name="T29" fmla="*/ 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97" h="98">
                  <a:moveTo>
                    <a:pt x="5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5"/>
                    <a:pt x="0" y="15"/>
                    <a:pt x="0" y="15"/>
                  </a:cubicBezTo>
                  <a:cubicBezTo>
                    <a:pt x="362" y="15"/>
                    <a:pt x="362" y="15"/>
                    <a:pt x="362" y="15"/>
                  </a:cubicBezTo>
                  <a:cubicBezTo>
                    <a:pt x="368" y="22"/>
                    <a:pt x="375" y="34"/>
                    <a:pt x="375" y="51"/>
                  </a:cubicBezTo>
                  <a:cubicBezTo>
                    <a:pt x="375" y="70"/>
                    <a:pt x="368" y="83"/>
                    <a:pt x="362" y="90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98"/>
                    <a:pt x="0" y="98"/>
                    <a:pt x="0" y="98"/>
                  </a:cubicBezTo>
                  <a:cubicBezTo>
                    <a:pt x="354" y="98"/>
                    <a:pt x="354" y="98"/>
                    <a:pt x="354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8" y="98"/>
                    <a:pt x="558" y="98"/>
                    <a:pt x="558" y="98"/>
                  </a:cubicBezTo>
                  <a:cubicBezTo>
                    <a:pt x="580" y="97"/>
                    <a:pt x="597" y="77"/>
                    <a:pt x="597" y="51"/>
                  </a:cubicBezTo>
                  <a:cubicBezTo>
                    <a:pt x="597" y="45"/>
                    <a:pt x="597" y="45"/>
                    <a:pt x="597" y="45"/>
                  </a:cubicBezTo>
                  <a:cubicBezTo>
                    <a:pt x="597" y="20"/>
                    <a:pt x="581" y="0"/>
                    <a:pt x="557" y="0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6" name="Rectangle 34"/>
            <p:cNvSpPr>
              <a:spLocks noChangeArrowheads="1"/>
            </p:cNvSpPr>
            <p:nvPr userDrawn="1"/>
          </p:nvSpPr>
          <p:spPr bwMode="auto">
            <a:xfrm>
              <a:off x="1935163" y="5184775"/>
              <a:ext cx="1676400" cy="295275"/>
            </a:xfrm>
            <a:prstGeom prst="rect">
              <a:avLst/>
            </a:prstGeom>
            <a:solidFill>
              <a:srgbClr val="006D9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7" name="Rectangle 35"/>
            <p:cNvSpPr>
              <a:spLocks noChangeArrowheads="1"/>
            </p:cNvSpPr>
            <p:nvPr userDrawn="1"/>
          </p:nvSpPr>
          <p:spPr bwMode="auto">
            <a:xfrm>
              <a:off x="2030413" y="5184775"/>
              <a:ext cx="55563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8" name="Rectangle 36"/>
            <p:cNvSpPr>
              <a:spLocks noChangeArrowheads="1"/>
            </p:cNvSpPr>
            <p:nvPr userDrawn="1"/>
          </p:nvSpPr>
          <p:spPr bwMode="auto">
            <a:xfrm>
              <a:off x="2125663" y="5184775"/>
              <a:ext cx="71438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9" name="Rectangle 37"/>
            <p:cNvSpPr>
              <a:spLocks noChangeArrowheads="1"/>
            </p:cNvSpPr>
            <p:nvPr userDrawn="1"/>
          </p:nvSpPr>
          <p:spPr bwMode="auto">
            <a:xfrm>
              <a:off x="1974851" y="4162425"/>
              <a:ext cx="1557338" cy="18415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0" name="Rectangle 38"/>
            <p:cNvSpPr>
              <a:spLocks noChangeArrowheads="1"/>
            </p:cNvSpPr>
            <p:nvPr userDrawn="1"/>
          </p:nvSpPr>
          <p:spPr bwMode="auto">
            <a:xfrm>
              <a:off x="3421063" y="4162425"/>
              <a:ext cx="63500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1" name="Rectangle 39"/>
            <p:cNvSpPr>
              <a:spLocks noChangeArrowheads="1"/>
            </p:cNvSpPr>
            <p:nvPr userDrawn="1"/>
          </p:nvSpPr>
          <p:spPr bwMode="auto">
            <a:xfrm>
              <a:off x="3343276" y="4162425"/>
              <a:ext cx="61913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2" name="Freeform 40"/>
            <p:cNvSpPr/>
            <p:nvPr userDrawn="1"/>
          </p:nvSpPr>
          <p:spPr bwMode="auto">
            <a:xfrm>
              <a:off x="2378076" y="4673600"/>
              <a:ext cx="1241425" cy="184150"/>
            </a:xfrm>
            <a:custGeom>
              <a:gdLst>
                <a:gd name="T0" fmla="*/ 783 w 783"/>
                <a:gd name="T1" fmla="*/ 116 h 116"/>
                <a:gd name="T2" fmla="*/ 82 w 783"/>
                <a:gd name="T3" fmla="*/ 116 h 116"/>
                <a:gd name="T4" fmla="*/ 0 w 783"/>
                <a:gd name="T5" fmla="*/ 57 h 116"/>
                <a:gd name="T6" fmla="*/ 0 w 783"/>
                <a:gd name="T7" fmla="*/ 47 h 116"/>
                <a:gd name="T8" fmla="*/ 82 w 783"/>
                <a:gd name="T9" fmla="*/ 0 h 116"/>
                <a:gd name="T10" fmla="*/ 783 w 783"/>
                <a:gd name="T11" fmla="*/ 0 h 116"/>
                <a:gd name="T12" fmla="*/ 783 w 783"/>
                <a:gd name="T13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83" h="115">
                  <a:moveTo>
                    <a:pt x="783" y="116"/>
                  </a:moveTo>
                  <a:cubicBezTo>
                    <a:pt x="82" y="116"/>
                    <a:pt x="82" y="116"/>
                    <a:pt x="82" y="116"/>
                  </a:cubicBezTo>
                  <a:cubicBezTo>
                    <a:pt x="37" y="116"/>
                    <a:pt x="0" y="98"/>
                    <a:pt x="0" y="57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6"/>
                    <a:pt x="37" y="0"/>
                    <a:pt x="82" y="0"/>
                  </a:cubicBezTo>
                  <a:cubicBezTo>
                    <a:pt x="783" y="0"/>
                    <a:pt x="783" y="0"/>
                    <a:pt x="783" y="0"/>
                  </a:cubicBezTo>
                  <a:lnTo>
                    <a:pt x="783" y="11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3" name="Freeform 41"/>
            <p:cNvSpPr/>
            <p:nvPr userDrawn="1"/>
          </p:nvSpPr>
          <p:spPr bwMode="auto">
            <a:xfrm>
              <a:off x="2955926" y="4673600"/>
              <a:ext cx="728663" cy="184150"/>
            </a:xfrm>
            <a:custGeom>
              <a:gdLst>
                <a:gd name="T0" fmla="*/ 460 w 460"/>
                <a:gd name="T1" fmla="*/ 116 h 116"/>
                <a:gd name="T2" fmla="*/ 0 w 460"/>
                <a:gd name="T3" fmla="*/ 116 h 116"/>
                <a:gd name="T4" fmla="*/ 0 w 460"/>
                <a:gd name="T5" fmla="*/ 0 h 116"/>
                <a:gd name="T6" fmla="*/ 460 w 460"/>
                <a:gd name="T7" fmla="*/ 0 h 116"/>
                <a:gd name="T8" fmla="*/ 448 w 460"/>
                <a:gd name="T9" fmla="*/ 58 h 116"/>
                <a:gd name="T10" fmla="*/ 460 w 460"/>
                <a:gd name="T11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60" h="115">
                  <a:moveTo>
                    <a:pt x="460" y="116"/>
                  </a:moveTo>
                  <a:cubicBezTo>
                    <a:pt x="0" y="116"/>
                    <a:pt x="0" y="116"/>
                    <a:pt x="0" y="11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60" y="0"/>
                    <a:pt x="460" y="0"/>
                    <a:pt x="460" y="0"/>
                  </a:cubicBezTo>
                  <a:cubicBezTo>
                    <a:pt x="460" y="0"/>
                    <a:pt x="448" y="24"/>
                    <a:pt x="448" y="58"/>
                  </a:cubicBezTo>
                  <a:cubicBezTo>
                    <a:pt x="448" y="93"/>
                    <a:pt x="460" y="116"/>
                    <a:pt x="460" y="11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4" name="Freeform 42"/>
            <p:cNvSpPr/>
            <p:nvPr userDrawn="1"/>
          </p:nvSpPr>
          <p:spPr bwMode="auto">
            <a:xfrm>
              <a:off x="2378076" y="4657725"/>
              <a:ext cx="1328738" cy="207963"/>
            </a:xfrm>
            <a:custGeom>
              <a:gdLst>
                <a:gd name="T0" fmla="*/ 85 w 838"/>
                <a:gd name="T1" fmla="*/ 131 h 131"/>
                <a:gd name="T2" fmla="*/ 838 w 838"/>
                <a:gd name="T3" fmla="*/ 131 h 131"/>
                <a:gd name="T4" fmla="*/ 838 w 838"/>
                <a:gd name="T5" fmla="*/ 121 h 131"/>
                <a:gd name="T6" fmla="*/ 85 w 838"/>
                <a:gd name="T7" fmla="*/ 121 h 131"/>
                <a:gd name="T8" fmla="*/ 10 w 838"/>
                <a:gd name="T9" fmla="*/ 67 h 131"/>
                <a:gd name="T10" fmla="*/ 10 w 838"/>
                <a:gd name="T11" fmla="*/ 57 h 131"/>
                <a:gd name="T12" fmla="*/ 85 w 838"/>
                <a:gd name="T13" fmla="*/ 15 h 131"/>
                <a:gd name="T14" fmla="*/ 838 w 838"/>
                <a:gd name="T15" fmla="*/ 15 h 131"/>
                <a:gd name="T16" fmla="*/ 838 w 838"/>
                <a:gd name="T17" fmla="*/ 0 h 131"/>
                <a:gd name="T18" fmla="*/ 85 w 838"/>
                <a:gd name="T19" fmla="*/ 0 h 131"/>
                <a:gd name="T20" fmla="*/ 0 w 838"/>
                <a:gd name="T21" fmla="*/ 57 h 131"/>
                <a:gd name="T22" fmla="*/ 0 w 838"/>
                <a:gd name="T23" fmla="*/ 67 h 131"/>
                <a:gd name="T24" fmla="*/ 85 w 838"/>
                <a:gd name="T25" fmla="*/ 131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31">
                  <a:moveTo>
                    <a:pt x="85" y="131"/>
                  </a:moveTo>
                  <a:cubicBezTo>
                    <a:pt x="838" y="131"/>
                    <a:pt x="838" y="131"/>
                    <a:pt x="838" y="131"/>
                  </a:cubicBezTo>
                  <a:cubicBezTo>
                    <a:pt x="838" y="121"/>
                    <a:pt x="838" y="121"/>
                    <a:pt x="838" y="121"/>
                  </a:cubicBezTo>
                  <a:cubicBezTo>
                    <a:pt x="85" y="121"/>
                    <a:pt x="85" y="121"/>
                    <a:pt x="85" y="121"/>
                  </a:cubicBezTo>
                  <a:cubicBezTo>
                    <a:pt x="33" y="121"/>
                    <a:pt x="10" y="102"/>
                    <a:pt x="10" y="67"/>
                  </a:cubicBezTo>
                  <a:cubicBezTo>
                    <a:pt x="10" y="57"/>
                    <a:pt x="10" y="57"/>
                    <a:pt x="10" y="57"/>
                  </a:cubicBezTo>
                  <a:cubicBezTo>
                    <a:pt x="10" y="26"/>
                    <a:pt x="30" y="15"/>
                    <a:pt x="85" y="15"/>
                  </a:cubicBezTo>
                  <a:cubicBezTo>
                    <a:pt x="838" y="15"/>
                    <a:pt x="838" y="15"/>
                    <a:pt x="838" y="15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46" y="0"/>
                    <a:pt x="0" y="8"/>
                    <a:pt x="0" y="57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96"/>
                    <a:pt x="10" y="131"/>
                    <a:pt x="85" y="131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5" name="Oval 43"/>
            <p:cNvSpPr>
              <a:spLocks noChangeArrowheads="1"/>
            </p:cNvSpPr>
            <p:nvPr userDrawn="1"/>
          </p:nvSpPr>
          <p:spPr bwMode="auto">
            <a:xfrm>
              <a:off x="4278313" y="1228725"/>
              <a:ext cx="92075" cy="13335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6" name="Freeform 44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7" name="Freeform 45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8" name="Freeform 46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9" name="Freeform 47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0" name="Freeform 48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1" name="Freeform 49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2" name="Freeform 50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3" name="Freeform 51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4" name="Freeform 52"/>
            <p:cNvSpPr/>
            <p:nvPr userDrawn="1"/>
          </p:nvSpPr>
          <p:spPr bwMode="auto">
            <a:xfrm>
              <a:off x="2865438" y="1285875"/>
              <a:ext cx="15875" cy="106363"/>
            </a:xfrm>
            <a:custGeom>
              <a:gdLst>
                <a:gd name="T0" fmla="*/ 6 w 10"/>
                <a:gd name="T1" fmla="*/ 67 h 67"/>
                <a:gd name="T2" fmla="*/ 4 w 10"/>
                <a:gd name="T3" fmla="*/ 67 h 67"/>
                <a:gd name="T4" fmla="*/ 0 w 10"/>
                <a:gd name="T5" fmla="*/ 63 h 67"/>
                <a:gd name="T6" fmla="*/ 0 w 10"/>
                <a:gd name="T7" fmla="*/ 4 h 67"/>
                <a:gd name="T8" fmla="*/ 4 w 10"/>
                <a:gd name="T9" fmla="*/ 0 h 67"/>
                <a:gd name="T10" fmla="*/ 6 w 10"/>
                <a:gd name="T11" fmla="*/ 0 h 67"/>
                <a:gd name="T12" fmla="*/ 10 w 10"/>
                <a:gd name="T13" fmla="*/ 4 h 67"/>
                <a:gd name="T14" fmla="*/ 10 w 10"/>
                <a:gd name="T15" fmla="*/ 63 h 67"/>
                <a:gd name="T16" fmla="*/ 6 w 10"/>
                <a:gd name="T17" fmla="*/ 67 h 6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67">
                  <a:moveTo>
                    <a:pt x="6" y="67"/>
                  </a:moveTo>
                  <a:cubicBezTo>
                    <a:pt x="4" y="67"/>
                    <a:pt x="4" y="67"/>
                    <a:pt x="4" y="67"/>
                  </a:cubicBezTo>
                  <a:cubicBezTo>
                    <a:pt x="2" y="67"/>
                    <a:pt x="0" y="65"/>
                    <a:pt x="0" y="6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63"/>
                    <a:pt x="10" y="63"/>
                    <a:pt x="10" y="63"/>
                  </a:cubicBezTo>
                  <a:cubicBezTo>
                    <a:pt x="10" y="65"/>
                    <a:pt x="8" y="67"/>
                    <a:pt x="6" y="67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5" name="Freeform 53"/>
            <p:cNvSpPr/>
            <p:nvPr userDrawn="1"/>
          </p:nvSpPr>
          <p:spPr bwMode="auto">
            <a:xfrm>
              <a:off x="3321051" y="1263650"/>
              <a:ext cx="15875" cy="122238"/>
            </a:xfrm>
            <a:custGeom>
              <a:gdLst>
                <a:gd name="T0" fmla="*/ 6 w 10"/>
                <a:gd name="T1" fmla="*/ 77 h 77"/>
                <a:gd name="T2" fmla="*/ 4 w 10"/>
                <a:gd name="T3" fmla="*/ 77 h 77"/>
                <a:gd name="T4" fmla="*/ 0 w 10"/>
                <a:gd name="T5" fmla="*/ 73 h 77"/>
                <a:gd name="T6" fmla="*/ 0 w 10"/>
                <a:gd name="T7" fmla="*/ 5 h 77"/>
                <a:gd name="T8" fmla="*/ 4 w 10"/>
                <a:gd name="T9" fmla="*/ 0 h 77"/>
                <a:gd name="T10" fmla="*/ 6 w 10"/>
                <a:gd name="T11" fmla="*/ 0 h 77"/>
                <a:gd name="T12" fmla="*/ 10 w 10"/>
                <a:gd name="T13" fmla="*/ 5 h 77"/>
                <a:gd name="T14" fmla="*/ 10 w 10"/>
                <a:gd name="T15" fmla="*/ 73 h 77"/>
                <a:gd name="T16" fmla="*/ 6 w 10"/>
                <a:gd name="T17" fmla="*/ 77 h 7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77">
                  <a:moveTo>
                    <a:pt x="6" y="77"/>
                  </a:moveTo>
                  <a:cubicBezTo>
                    <a:pt x="4" y="77"/>
                    <a:pt x="4" y="77"/>
                    <a:pt x="4" y="77"/>
                  </a:cubicBezTo>
                  <a:cubicBezTo>
                    <a:pt x="2" y="77"/>
                    <a:pt x="0" y="75"/>
                    <a:pt x="0" y="73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5"/>
                  </a:cubicBezTo>
                  <a:cubicBezTo>
                    <a:pt x="10" y="73"/>
                    <a:pt x="10" y="73"/>
                    <a:pt x="10" y="73"/>
                  </a:cubicBezTo>
                  <a:cubicBezTo>
                    <a:pt x="10" y="75"/>
                    <a:pt x="8" y="77"/>
                    <a:pt x="6" y="77"/>
                  </a:cubicBezTo>
                </a:path>
              </a:pathLst>
            </a:custGeom>
            <a:solidFill>
              <a:srgbClr val="DFD98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6" name="Freeform 54"/>
            <p:cNvSpPr/>
            <p:nvPr userDrawn="1"/>
          </p:nvSpPr>
          <p:spPr bwMode="auto">
            <a:xfrm>
              <a:off x="3657601" y="1246188"/>
              <a:ext cx="17463" cy="139700"/>
            </a:xfrm>
            <a:custGeom>
              <a:gdLst>
                <a:gd name="T0" fmla="*/ 6 w 11"/>
                <a:gd name="T1" fmla="*/ 88 h 88"/>
                <a:gd name="T2" fmla="*/ 5 w 11"/>
                <a:gd name="T3" fmla="*/ 88 h 88"/>
                <a:gd name="T4" fmla="*/ 0 w 11"/>
                <a:gd name="T5" fmla="*/ 84 h 88"/>
                <a:gd name="T6" fmla="*/ 0 w 11"/>
                <a:gd name="T7" fmla="*/ 4 h 88"/>
                <a:gd name="T8" fmla="*/ 5 w 11"/>
                <a:gd name="T9" fmla="*/ 0 h 88"/>
                <a:gd name="T10" fmla="*/ 6 w 11"/>
                <a:gd name="T11" fmla="*/ 0 h 88"/>
                <a:gd name="T12" fmla="*/ 11 w 11"/>
                <a:gd name="T13" fmla="*/ 4 h 88"/>
                <a:gd name="T14" fmla="*/ 11 w 11"/>
                <a:gd name="T15" fmla="*/ 84 h 88"/>
                <a:gd name="T16" fmla="*/ 6 w 11"/>
                <a:gd name="T17" fmla="*/ 88 h 8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1" h="88">
                  <a:moveTo>
                    <a:pt x="6" y="88"/>
                  </a:moveTo>
                  <a:cubicBezTo>
                    <a:pt x="5" y="88"/>
                    <a:pt x="5" y="88"/>
                    <a:pt x="5" y="88"/>
                  </a:cubicBezTo>
                  <a:cubicBezTo>
                    <a:pt x="2" y="88"/>
                    <a:pt x="0" y="86"/>
                    <a:pt x="0" y="8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9" y="0"/>
                    <a:pt x="11" y="2"/>
                    <a:pt x="11" y="4"/>
                  </a:cubicBezTo>
                  <a:cubicBezTo>
                    <a:pt x="11" y="84"/>
                    <a:pt x="11" y="84"/>
                    <a:pt x="11" y="84"/>
                  </a:cubicBezTo>
                  <a:cubicBezTo>
                    <a:pt x="11" y="86"/>
                    <a:pt x="9" y="88"/>
                    <a:pt x="6" y="88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7" name="Freeform 55"/>
            <p:cNvSpPr/>
            <p:nvPr userDrawn="1"/>
          </p:nvSpPr>
          <p:spPr bwMode="auto">
            <a:xfrm>
              <a:off x="3995738" y="1222375"/>
              <a:ext cx="15875" cy="161925"/>
            </a:xfrm>
            <a:custGeom>
              <a:gdLst>
                <a:gd name="T0" fmla="*/ 4 w 10"/>
                <a:gd name="T1" fmla="*/ 102 h 102"/>
                <a:gd name="T2" fmla="*/ 6 w 10"/>
                <a:gd name="T3" fmla="*/ 102 h 102"/>
                <a:gd name="T4" fmla="*/ 10 w 10"/>
                <a:gd name="T5" fmla="*/ 97 h 102"/>
                <a:gd name="T6" fmla="*/ 10 w 10"/>
                <a:gd name="T7" fmla="*/ 4 h 102"/>
                <a:gd name="T8" fmla="*/ 6 w 10"/>
                <a:gd name="T9" fmla="*/ 0 h 102"/>
                <a:gd name="T10" fmla="*/ 4 w 10"/>
                <a:gd name="T11" fmla="*/ 0 h 102"/>
                <a:gd name="T12" fmla="*/ 0 w 10"/>
                <a:gd name="T13" fmla="*/ 4 h 102"/>
                <a:gd name="T14" fmla="*/ 0 w 10"/>
                <a:gd name="T15" fmla="*/ 97 h 102"/>
                <a:gd name="T16" fmla="*/ 4 w 10"/>
                <a:gd name="T17" fmla="*/ 102 h 10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2">
                  <a:moveTo>
                    <a:pt x="4" y="102"/>
                  </a:moveTo>
                  <a:cubicBezTo>
                    <a:pt x="6" y="102"/>
                    <a:pt x="6" y="102"/>
                    <a:pt x="6" y="102"/>
                  </a:cubicBezTo>
                  <a:cubicBezTo>
                    <a:pt x="8" y="102"/>
                    <a:pt x="10" y="100"/>
                    <a:pt x="10" y="97"/>
                  </a:cubicBezTo>
                  <a:cubicBezTo>
                    <a:pt x="10" y="4"/>
                    <a:pt x="10" y="4"/>
                    <a:pt x="10" y="4"/>
                  </a:cubicBezTo>
                  <a:cubicBezTo>
                    <a:pt x="10" y="2"/>
                    <a:pt x="8" y="0"/>
                    <a:pt x="6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" y="0"/>
                    <a:pt x="0" y="2"/>
                    <a:pt x="0" y="4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1" y="102"/>
                    <a:pt x="4" y="102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8" name="Freeform 56"/>
            <p:cNvSpPr/>
            <p:nvPr userDrawn="1"/>
          </p:nvSpPr>
          <p:spPr bwMode="auto">
            <a:xfrm>
              <a:off x="4329113" y="1211263"/>
              <a:ext cx="15875" cy="165100"/>
            </a:xfrm>
            <a:custGeom>
              <a:gdLst>
                <a:gd name="T0" fmla="*/ 6 w 10"/>
                <a:gd name="T1" fmla="*/ 104 h 104"/>
                <a:gd name="T2" fmla="*/ 4 w 10"/>
                <a:gd name="T3" fmla="*/ 104 h 104"/>
                <a:gd name="T4" fmla="*/ 0 w 10"/>
                <a:gd name="T5" fmla="*/ 100 h 104"/>
                <a:gd name="T6" fmla="*/ 0 w 10"/>
                <a:gd name="T7" fmla="*/ 4 h 104"/>
                <a:gd name="T8" fmla="*/ 4 w 10"/>
                <a:gd name="T9" fmla="*/ 0 h 104"/>
                <a:gd name="T10" fmla="*/ 6 w 10"/>
                <a:gd name="T11" fmla="*/ 0 h 104"/>
                <a:gd name="T12" fmla="*/ 10 w 10"/>
                <a:gd name="T13" fmla="*/ 4 h 104"/>
                <a:gd name="T14" fmla="*/ 10 w 10"/>
                <a:gd name="T15" fmla="*/ 100 h 104"/>
                <a:gd name="T16" fmla="*/ 6 w 10"/>
                <a:gd name="T17" fmla="*/ 104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4">
                  <a:moveTo>
                    <a:pt x="6" y="104"/>
                  </a:moveTo>
                  <a:cubicBezTo>
                    <a:pt x="4" y="104"/>
                    <a:pt x="4" y="104"/>
                    <a:pt x="4" y="104"/>
                  </a:cubicBezTo>
                  <a:cubicBezTo>
                    <a:pt x="2" y="104"/>
                    <a:pt x="0" y="102"/>
                    <a:pt x="0" y="100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100"/>
                    <a:pt x="10" y="100"/>
                    <a:pt x="10" y="100"/>
                  </a:cubicBezTo>
                  <a:cubicBezTo>
                    <a:pt x="10" y="102"/>
                    <a:pt x="8" y="104"/>
                    <a:pt x="6" y="104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9" name="Freeform 57"/>
            <p:cNvSpPr/>
            <p:nvPr userDrawn="1"/>
          </p:nvSpPr>
          <p:spPr bwMode="auto">
            <a:xfrm>
              <a:off x="2489201" y="1592263"/>
              <a:ext cx="184150" cy="314325"/>
            </a:xfrm>
            <a:custGeom>
              <a:gdLst>
                <a:gd name="T0" fmla="*/ 72 w 116"/>
                <a:gd name="T1" fmla="*/ 0 h 198"/>
                <a:gd name="T2" fmla="*/ 72 w 116"/>
                <a:gd name="T3" fmla="*/ 85 h 198"/>
                <a:gd name="T4" fmla="*/ 72 w 116"/>
                <a:gd name="T5" fmla="*/ 85 h 198"/>
                <a:gd name="T6" fmla="*/ 81 w 116"/>
                <a:gd name="T7" fmla="*/ 87 h 198"/>
                <a:gd name="T8" fmla="*/ 91 w 116"/>
                <a:gd name="T9" fmla="*/ 86 h 198"/>
                <a:gd name="T10" fmla="*/ 116 w 116"/>
                <a:gd name="T11" fmla="*/ 147 h 198"/>
                <a:gd name="T12" fmla="*/ 94 w 116"/>
                <a:gd name="T13" fmla="*/ 82 h 198"/>
                <a:gd name="T14" fmla="*/ 95 w 116"/>
                <a:gd name="T15" fmla="*/ 81 h 198"/>
                <a:gd name="T16" fmla="*/ 104 w 116"/>
                <a:gd name="T17" fmla="*/ 143 h 198"/>
                <a:gd name="T18" fmla="*/ 111 w 116"/>
                <a:gd name="T19" fmla="*/ 9 h 198"/>
                <a:gd name="T20" fmla="*/ 72 w 116"/>
                <a:gd name="T21" fmla="*/ 0 h 1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5" h="198">
                  <a:moveTo>
                    <a:pt x="72" y="0"/>
                  </a:moveTo>
                  <a:cubicBezTo>
                    <a:pt x="72" y="0"/>
                    <a:pt x="0" y="198"/>
                    <a:pt x="72" y="85"/>
                  </a:cubicBezTo>
                  <a:cubicBezTo>
                    <a:pt x="72" y="85"/>
                    <a:pt x="72" y="85"/>
                    <a:pt x="72" y="85"/>
                  </a:cubicBezTo>
                  <a:cubicBezTo>
                    <a:pt x="75" y="85"/>
                    <a:pt x="78" y="86"/>
                    <a:pt x="81" y="87"/>
                  </a:cubicBezTo>
                  <a:cubicBezTo>
                    <a:pt x="84" y="86"/>
                    <a:pt x="88" y="85"/>
                    <a:pt x="91" y="86"/>
                  </a:cubicBezTo>
                  <a:cubicBezTo>
                    <a:pt x="92" y="85"/>
                    <a:pt x="115" y="148"/>
                    <a:pt x="116" y="147"/>
                  </a:cubicBezTo>
                  <a:cubicBezTo>
                    <a:pt x="94" y="82"/>
                    <a:pt x="94" y="82"/>
                    <a:pt x="94" y="82"/>
                  </a:cubicBezTo>
                  <a:cubicBezTo>
                    <a:pt x="94" y="82"/>
                    <a:pt x="95" y="82"/>
                    <a:pt x="95" y="81"/>
                  </a:cubicBezTo>
                  <a:cubicBezTo>
                    <a:pt x="94" y="79"/>
                    <a:pt x="105" y="146"/>
                    <a:pt x="104" y="143"/>
                  </a:cubicBezTo>
                  <a:cubicBezTo>
                    <a:pt x="104" y="128"/>
                    <a:pt x="111" y="9"/>
                    <a:pt x="111" y="9"/>
                  </a:cubicBezTo>
                  <a:cubicBezTo>
                    <a:pt x="74" y="4"/>
                    <a:pt x="72" y="0"/>
                    <a:pt x="72" y="0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0" name="Freeform 58"/>
            <p:cNvSpPr/>
            <p:nvPr userDrawn="1"/>
          </p:nvSpPr>
          <p:spPr bwMode="auto">
            <a:xfrm>
              <a:off x="3186113" y="1298575"/>
              <a:ext cx="246063" cy="446088"/>
            </a:xfrm>
            <a:custGeom>
              <a:gdLst>
                <a:gd name="T0" fmla="*/ 83 w 155"/>
                <a:gd name="T1" fmla="*/ 22 h 281"/>
                <a:gd name="T2" fmla="*/ 75 w 155"/>
                <a:gd name="T3" fmla="*/ 34 h 281"/>
                <a:gd name="T4" fmla="*/ 56 w 155"/>
                <a:gd name="T5" fmla="*/ 48 h 281"/>
                <a:gd name="T6" fmla="*/ 53 w 155"/>
                <a:gd name="T7" fmla="*/ 47 h 281"/>
                <a:gd name="T8" fmla="*/ 41 w 155"/>
                <a:gd name="T9" fmla="*/ 49 h 281"/>
                <a:gd name="T10" fmla="*/ 36 w 155"/>
                <a:gd name="T11" fmla="*/ 48 h 281"/>
                <a:gd name="T12" fmla="*/ 32 w 155"/>
                <a:gd name="T13" fmla="*/ 49 h 281"/>
                <a:gd name="T14" fmla="*/ 30 w 155"/>
                <a:gd name="T15" fmla="*/ 49 h 281"/>
                <a:gd name="T16" fmla="*/ 45 w 155"/>
                <a:gd name="T17" fmla="*/ 83 h 281"/>
                <a:gd name="T18" fmla="*/ 77 w 155"/>
                <a:gd name="T19" fmla="*/ 123 h 281"/>
                <a:gd name="T20" fmla="*/ 29 w 155"/>
                <a:gd name="T21" fmla="*/ 247 h 281"/>
                <a:gd name="T22" fmla="*/ 82 w 155"/>
                <a:gd name="T23" fmla="*/ 272 h 281"/>
                <a:gd name="T24" fmla="*/ 123 w 155"/>
                <a:gd name="T25" fmla="*/ 138 h 281"/>
                <a:gd name="T26" fmla="*/ 154 w 155"/>
                <a:gd name="T27" fmla="*/ 50 h 281"/>
                <a:gd name="T28" fmla="*/ 83 w 155"/>
                <a:gd name="T29" fmla="*/ 22 h 2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5" h="281">
                  <a:moveTo>
                    <a:pt x="83" y="22"/>
                  </a:moveTo>
                  <a:cubicBezTo>
                    <a:pt x="81" y="27"/>
                    <a:pt x="78" y="30"/>
                    <a:pt x="75" y="34"/>
                  </a:cubicBezTo>
                  <a:cubicBezTo>
                    <a:pt x="70" y="42"/>
                    <a:pt x="61" y="48"/>
                    <a:pt x="56" y="48"/>
                  </a:cubicBezTo>
                  <a:cubicBezTo>
                    <a:pt x="55" y="48"/>
                    <a:pt x="54" y="48"/>
                    <a:pt x="53" y="47"/>
                  </a:cubicBezTo>
                  <a:cubicBezTo>
                    <a:pt x="50" y="48"/>
                    <a:pt x="46" y="49"/>
                    <a:pt x="41" y="49"/>
                  </a:cubicBezTo>
                  <a:cubicBezTo>
                    <a:pt x="40" y="49"/>
                    <a:pt x="38" y="49"/>
                    <a:pt x="36" y="48"/>
                  </a:cubicBezTo>
                  <a:cubicBezTo>
                    <a:pt x="35" y="49"/>
                    <a:pt x="34" y="49"/>
                    <a:pt x="32" y="49"/>
                  </a:cubicBezTo>
                  <a:cubicBezTo>
                    <a:pt x="32" y="49"/>
                    <a:pt x="31" y="49"/>
                    <a:pt x="30" y="49"/>
                  </a:cubicBezTo>
                  <a:cubicBezTo>
                    <a:pt x="30" y="57"/>
                    <a:pt x="34" y="69"/>
                    <a:pt x="45" y="83"/>
                  </a:cubicBezTo>
                  <a:cubicBezTo>
                    <a:pt x="63" y="107"/>
                    <a:pt x="77" y="123"/>
                    <a:pt x="77" y="123"/>
                  </a:cubicBezTo>
                  <a:cubicBezTo>
                    <a:pt x="77" y="123"/>
                    <a:pt x="58" y="212"/>
                    <a:pt x="29" y="247"/>
                  </a:cubicBezTo>
                  <a:cubicBezTo>
                    <a:pt x="0" y="281"/>
                    <a:pt x="73" y="267"/>
                    <a:pt x="82" y="272"/>
                  </a:cubicBezTo>
                  <a:cubicBezTo>
                    <a:pt x="82" y="272"/>
                    <a:pt x="118" y="188"/>
                    <a:pt x="123" y="138"/>
                  </a:cubicBezTo>
                  <a:cubicBezTo>
                    <a:pt x="123" y="138"/>
                    <a:pt x="153" y="76"/>
                    <a:pt x="154" y="50"/>
                  </a:cubicBezTo>
                  <a:cubicBezTo>
                    <a:pt x="155" y="34"/>
                    <a:pt x="107" y="0"/>
                    <a:pt x="83" y="22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1" name="Freeform 59"/>
            <p:cNvSpPr/>
            <p:nvPr userDrawn="1"/>
          </p:nvSpPr>
          <p:spPr bwMode="auto">
            <a:xfrm>
              <a:off x="2509838" y="3625850"/>
              <a:ext cx="195263" cy="201613"/>
            </a:xfrm>
            <a:custGeom>
              <a:gdLst>
                <a:gd name="T0" fmla="*/ 27 w 123"/>
                <a:gd name="T1" fmla="*/ 9 h 127"/>
                <a:gd name="T2" fmla="*/ 1 w 123"/>
                <a:gd name="T3" fmla="*/ 107 h 127"/>
                <a:gd name="T4" fmla="*/ 95 w 123"/>
                <a:gd name="T5" fmla="*/ 121 h 127"/>
                <a:gd name="T6" fmla="*/ 115 w 123"/>
                <a:gd name="T7" fmla="*/ 19 h 127"/>
                <a:gd name="T8" fmla="*/ 27 w 123"/>
                <a:gd name="T9" fmla="*/ 9 h 1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3" h="127">
                  <a:moveTo>
                    <a:pt x="27" y="9"/>
                  </a:moveTo>
                  <a:cubicBezTo>
                    <a:pt x="27" y="9"/>
                    <a:pt x="3" y="87"/>
                    <a:pt x="1" y="107"/>
                  </a:cubicBezTo>
                  <a:cubicBezTo>
                    <a:pt x="0" y="126"/>
                    <a:pt x="87" y="127"/>
                    <a:pt x="95" y="121"/>
                  </a:cubicBezTo>
                  <a:cubicBezTo>
                    <a:pt x="104" y="115"/>
                    <a:pt x="123" y="22"/>
                    <a:pt x="115" y="19"/>
                  </a:cubicBezTo>
                  <a:cubicBezTo>
                    <a:pt x="107" y="17"/>
                    <a:pt x="29" y="0"/>
                    <a:pt x="27" y="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2" name="Freeform 60"/>
            <p:cNvSpPr/>
            <p:nvPr userDrawn="1"/>
          </p:nvSpPr>
          <p:spPr bwMode="auto">
            <a:xfrm>
              <a:off x="2541588" y="2549525"/>
              <a:ext cx="277813" cy="1152525"/>
            </a:xfrm>
            <a:custGeom>
              <a:gdLst>
                <a:gd name="T0" fmla="*/ 0 w 175"/>
                <a:gd name="T1" fmla="*/ 693 h 726"/>
                <a:gd name="T2" fmla="*/ 39 w 175"/>
                <a:gd name="T3" fmla="*/ 716 h 726"/>
                <a:gd name="T4" fmla="*/ 95 w 175"/>
                <a:gd name="T5" fmla="*/ 699 h 726"/>
                <a:gd name="T6" fmla="*/ 175 w 175"/>
                <a:gd name="T7" fmla="*/ 124 h 726"/>
                <a:gd name="T8" fmla="*/ 53 w 175"/>
                <a:gd name="T9" fmla="*/ 38 h 726"/>
                <a:gd name="T10" fmla="*/ 69 w 175"/>
                <a:gd name="T11" fmla="*/ 353 h 726"/>
                <a:gd name="T12" fmla="*/ 0 w 175"/>
                <a:gd name="T13" fmla="*/ 693 h 7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5" h="726">
                  <a:moveTo>
                    <a:pt x="0" y="693"/>
                  </a:moveTo>
                  <a:cubicBezTo>
                    <a:pt x="0" y="693"/>
                    <a:pt x="14" y="707"/>
                    <a:pt x="39" y="716"/>
                  </a:cubicBezTo>
                  <a:cubicBezTo>
                    <a:pt x="63" y="726"/>
                    <a:pt x="95" y="699"/>
                    <a:pt x="95" y="699"/>
                  </a:cubicBezTo>
                  <a:cubicBezTo>
                    <a:pt x="129" y="620"/>
                    <a:pt x="175" y="124"/>
                    <a:pt x="175" y="124"/>
                  </a:cubicBezTo>
                  <a:cubicBezTo>
                    <a:pt x="175" y="124"/>
                    <a:pt x="62" y="0"/>
                    <a:pt x="53" y="38"/>
                  </a:cubicBezTo>
                  <a:cubicBezTo>
                    <a:pt x="44" y="77"/>
                    <a:pt x="83" y="249"/>
                    <a:pt x="69" y="353"/>
                  </a:cubicBezTo>
                  <a:lnTo>
                    <a:pt x="0" y="693"/>
                  </a:lnTo>
                  <a:close/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3" name="Freeform 61"/>
            <p:cNvSpPr/>
            <p:nvPr userDrawn="1"/>
          </p:nvSpPr>
          <p:spPr bwMode="auto">
            <a:xfrm>
              <a:off x="2636838" y="3627438"/>
              <a:ext cx="333375" cy="207963"/>
            </a:xfrm>
            <a:custGeom>
              <a:gdLst>
                <a:gd name="T0" fmla="*/ 97 w 211"/>
                <a:gd name="T1" fmla="*/ 19 h 131"/>
                <a:gd name="T2" fmla="*/ 136 w 211"/>
                <a:gd name="T3" fmla="*/ 81 h 131"/>
                <a:gd name="T4" fmla="*/ 206 w 211"/>
                <a:gd name="T5" fmla="*/ 85 h 131"/>
                <a:gd name="T6" fmla="*/ 211 w 211"/>
                <a:gd name="T7" fmla="*/ 119 h 131"/>
                <a:gd name="T8" fmla="*/ 105 w 211"/>
                <a:gd name="T9" fmla="*/ 129 h 131"/>
                <a:gd name="T10" fmla="*/ 2 w 211"/>
                <a:gd name="T11" fmla="*/ 120 h 131"/>
                <a:gd name="T12" fmla="*/ 28 w 211"/>
                <a:gd name="T13" fmla="*/ 14 h 131"/>
                <a:gd name="T14" fmla="*/ 97 w 211"/>
                <a:gd name="T15" fmla="*/ 19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11" h="131">
                  <a:moveTo>
                    <a:pt x="97" y="19"/>
                  </a:moveTo>
                  <a:cubicBezTo>
                    <a:pt x="97" y="19"/>
                    <a:pt x="128" y="76"/>
                    <a:pt x="136" y="81"/>
                  </a:cubicBezTo>
                  <a:cubicBezTo>
                    <a:pt x="144" y="86"/>
                    <a:pt x="201" y="81"/>
                    <a:pt x="206" y="85"/>
                  </a:cubicBezTo>
                  <a:cubicBezTo>
                    <a:pt x="211" y="90"/>
                    <a:pt x="211" y="119"/>
                    <a:pt x="211" y="119"/>
                  </a:cubicBezTo>
                  <a:cubicBezTo>
                    <a:pt x="198" y="124"/>
                    <a:pt x="130" y="129"/>
                    <a:pt x="105" y="129"/>
                  </a:cubicBezTo>
                  <a:cubicBezTo>
                    <a:pt x="80" y="128"/>
                    <a:pt x="17" y="131"/>
                    <a:pt x="2" y="120"/>
                  </a:cubicBezTo>
                  <a:cubicBezTo>
                    <a:pt x="0" y="113"/>
                    <a:pt x="22" y="24"/>
                    <a:pt x="28" y="14"/>
                  </a:cubicBezTo>
                  <a:cubicBezTo>
                    <a:pt x="34" y="5"/>
                    <a:pt x="94" y="0"/>
                    <a:pt x="97" y="1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4" name="Freeform 62"/>
            <p:cNvSpPr/>
            <p:nvPr userDrawn="1"/>
          </p:nvSpPr>
          <p:spPr bwMode="auto">
            <a:xfrm>
              <a:off x="2609851" y="2543175"/>
              <a:ext cx="388938" cy="1184275"/>
            </a:xfrm>
            <a:custGeom>
              <a:gdLst>
                <a:gd name="T0" fmla="*/ 245 w 246"/>
                <a:gd name="T1" fmla="*/ 19 h 746"/>
                <a:gd name="T2" fmla="*/ 225 w 246"/>
                <a:gd name="T3" fmla="*/ 403 h 746"/>
                <a:gd name="T4" fmla="*/ 144 w 246"/>
                <a:gd name="T5" fmla="*/ 664 h 746"/>
                <a:gd name="T6" fmla="*/ 142 w 246"/>
                <a:gd name="T7" fmla="*/ 689 h 746"/>
                <a:gd name="T8" fmla="*/ 118 w 246"/>
                <a:gd name="T9" fmla="*/ 735 h 746"/>
                <a:gd name="T10" fmla="*/ 34 w 246"/>
                <a:gd name="T11" fmla="*/ 719 h 746"/>
                <a:gd name="T12" fmla="*/ 72 w 246"/>
                <a:gd name="T13" fmla="*/ 562 h 746"/>
                <a:gd name="T14" fmla="*/ 106 w 246"/>
                <a:gd name="T15" fmla="*/ 136 h 746"/>
                <a:gd name="T16" fmla="*/ 14 w 246"/>
                <a:gd name="T17" fmla="*/ 63 h 746"/>
                <a:gd name="T18" fmla="*/ 0 w 246"/>
                <a:gd name="T19" fmla="*/ 4 h 746"/>
                <a:gd name="T20" fmla="*/ 245 w 246"/>
                <a:gd name="T21" fmla="*/ 19 h 7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6" h="746">
                  <a:moveTo>
                    <a:pt x="245" y="19"/>
                  </a:moveTo>
                  <a:cubicBezTo>
                    <a:pt x="245" y="19"/>
                    <a:pt x="246" y="333"/>
                    <a:pt x="225" y="403"/>
                  </a:cubicBezTo>
                  <a:cubicBezTo>
                    <a:pt x="204" y="473"/>
                    <a:pt x="149" y="649"/>
                    <a:pt x="144" y="664"/>
                  </a:cubicBezTo>
                  <a:cubicBezTo>
                    <a:pt x="144" y="664"/>
                    <a:pt x="144" y="681"/>
                    <a:pt x="142" y="689"/>
                  </a:cubicBezTo>
                  <a:cubicBezTo>
                    <a:pt x="141" y="698"/>
                    <a:pt x="127" y="729"/>
                    <a:pt x="118" y="735"/>
                  </a:cubicBezTo>
                  <a:cubicBezTo>
                    <a:pt x="109" y="742"/>
                    <a:pt x="47" y="746"/>
                    <a:pt x="34" y="719"/>
                  </a:cubicBezTo>
                  <a:cubicBezTo>
                    <a:pt x="34" y="719"/>
                    <a:pt x="61" y="607"/>
                    <a:pt x="72" y="562"/>
                  </a:cubicBezTo>
                  <a:cubicBezTo>
                    <a:pt x="83" y="517"/>
                    <a:pt x="111" y="238"/>
                    <a:pt x="106" y="136"/>
                  </a:cubicBezTo>
                  <a:cubicBezTo>
                    <a:pt x="106" y="136"/>
                    <a:pt x="24" y="91"/>
                    <a:pt x="14" y="63"/>
                  </a:cubicBezTo>
                  <a:cubicBezTo>
                    <a:pt x="5" y="38"/>
                    <a:pt x="0" y="8"/>
                    <a:pt x="0" y="4"/>
                  </a:cubicBezTo>
                  <a:cubicBezTo>
                    <a:pt x="0" y="0"/>
                    <a:pt x="245" y="19"/>
                    <a:pt x="245" y="19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5" name="Freeform 63"/>
            <p:cNvSpPr/>
            <p:nvPr userDrawn="1"/>
          </p:nvSpPr>
          <p:spPr bwMode="auto">
            <a:xfrm>
              <a:off x="2424113" y="1554163"/>
              <a:ext cx="957263" cy="1116013"/>
            </a:xfrm>
            <a:custGeom>
              <a:gdLst>
                <a:gd name="T0" fmla="*/ 97 w 604"/>
                <a:gd name="T1" fmla="*/ 650 h 703"/>
                <a:gd name="T2" fmla="*/ 94 w 604"/>
                <a:gd name="T3" fmla="*/ 384 h 703"/>
                <a:gd name="T4" fmla="*/ 28 w 604"/>
                <a:gd name="T5" fmla="*/ 102 h 703"/>
                <a:gd name="T6" fmla="*/ 82 w 604"/>
                <a:gd name="T7" fmla="*/ 102 h 703"/>
                <a:gd name="T8" fmla="*/ 167 w 604"/>
                <a:gd name="T9" fmla="*/ 106 h 703"/>
                <a:gd name="T10" fmla="*/ 234 w 604"/>
                <a:gd name="T11" fmla="*/ 113 h 703"/>
                <a:gd name="T12" fmla="*/ 390 w 604"/>
                <a:gd name="T13" fmla="*/ 196 h 703"/>
                <a:gd name="T14" fmla="*/ 529 w 604"/>
                <a:gd name="T15" fmla="*/ 20 h 703"/>
                <a:gd name="T16" fmla="*/ 602 w 604"/>
                <a:gd name="T17" fmla="*/ 30 h 703"/>
                <a:gd name="T18" fmla="*/ 482 w 604"/>
                <a:gd name="T19" fmla="*/ 258 h 703"/>
                <a:gd name="T20" fmla="*/ 313 w 604"/>
                <a:gd name="T21" fmla="*/ 267 h 703"/>
                <a:gd name="T22" fmla="*/ 374 w 604"/>
                <a:gd name="T23" fmla="*/ 666 h 703"/>
                <a:gd name="T24" fmla="*/ 97 w 604"/>
                <a:gd name="T25" fmla="*/ 650 h 70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04" h="703">
                  <a:moveTo>
                    <a:pt x="97" y="650"/>
                  </a:moveTo>
                  <a:cubicBezTo>
                    <a:pt x="97" y="650"/>
                    <a:pt x="125" y="491"/>
                    <a:pt x="94" y="384"/>
                  </a:cubicBezTo>
                  <a:cubicBezTo>
                    <a:pt x="63" y="276"/>
                    <a:pt x="0" y="152"/>
                    <a:pt x="28" y="102"/>
                  </a:cubicBezTo>
                  <a:cubicBezTo>
                    <a:pt x="28" y="102"/>
                    <a:pt x="52" y="96"/>
                    <a:pt x="82" y="102"/>
                  </a:cubicBezTo>
                  <a:cubicBezTo>
                    <a:pt x="112" y="108"/>
                    <a:pt x="167" y="106"/>
                    <a:pt x="167" y="106"/>
                  </a:cubicBezTo>
                  <a:cubicBezTo>
                    <a:pt x="167" y="106"/>
                    <a:pt x="221" y="109"/>
                    <a:pt x="234" y="113"/>
                  </a:cubicBezTo>
                  <a:cubicBezTo>
                    <a:pt x="248" y="116"/>
                    <a:pt x="336" y="187"/>
                    <a:pt x="390" y="196"/>
                  </a:cubicBezTo>
                  <a:cubicBezTo>
                    <a:pt x="443" y="205"/>
                    <a:pt x="518" y="41"/>
                    <a:pt x="529" y="20"/>
                  </a:cubicBezTo>
                  <a:cubicBezTo>
                    <a:pt x="540" y="0"/>
                    <a:pt x="600" y="11"/>
                    <a:pt x="602" y="30"/>
                  </a:cubicBezTo>
                  <a:cubicBezTo>
                    <a:pt x="604" y="50"/>
                    <a:pt x="546" y="224"/>
                    <a:pt x="482" y="258"/>
                  </a:cubicBezTo>
                  <a:cubicBezTo>
                    <a:pt x="418" y="291"/>
                    <a:pt x="313" y="267"/>
                    <a:pt x="313" y="267"/>
                  </a:cubicBezTo>
                  <a:cubicBezTo>
                    <a:pt x="313" y="267"/>
                    <a:pt x="394" y="482"/>
                    <a:pt x="374" y="666"/>
                  </a:cubicBezTo>
                  <a:cubicBezTo>
                    <a:pt x="374" y="666"/>
                    <a:pt x="227" y="703"/>
                    <a:pt x="97" y="65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6" name="Freeform 64"/>
            <p:cNvSpPr/>
            <p:nvPr userDrawn="1"/>
          </p:nvSpPr>
          <p:spPr bwMode="auto">
            <a:xfrm>
              <a:off x="2503488" y="1670050"/>
              <a:ext cx="219075" cy="93663"/>
            </a:xfrm>
            <a:custGeom>
              <a:gdLst>
                <a:gd name="T0" fmla="*/ 138 w 138"/>
                <a:gd name="T1" fmla="*/ 34 h 59"/>
                <a:gd name="T2" fmla="*/ 125 w 138"/>
                <a:gd name="T3" fmla="*/ 2 h 59"/>
                <a:gd name="T4" fmla="*/ 3 w 138"/>
                <a:gd name="T5" fmla="*/ 2 h 59"/>
                <a:gd name="T6" fmla="*/ 3 w 138"/>
                <a:gd name="T7" fmla="*/ 31 h 59"/>
                <a:gd name="T8" fmla="*/ 138 w 138"/>
                <a:gd name="T9" fmla="*/ 34 h 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8" h="59">
                  <a:moveTo>
                    <a:pt x="138" y="34"/>
                  </a:moveTo>
                  <a:cubicBezTo>
                    <a:pt x="138" y="34"/>
                    <a:pt x="129" y="4"/>
                    <a:pt x="125" y="2"/>
                  </a:cubicBezTo>
                  <a:cubicBezTo>
                    <a:pt x="121" y="0"/>
                    <a:pt x="30" y="13"/>
                    <a:pt x="3" y="2"/>
                  </a:cubicBezTo>
                  <a:cubicBezTo>
                    <a:pt x="3" y="2"/>
                    <a:pt x="0" y="18"/>
                    <a:pt x="3" y="31"/>
                  </a:cubicBezTo>
                  <a:cubicBezTo>
                    <a:pt x="3" y="31"/>
                    <a:pt x="35" y="59"/>
                    <a:pt x="138" y="34"/>
                  </a:cubicBezTo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7" name="Freeform 65"/>
            <p:cNvSpPr/>
            <p:nvPr userDrawn="1"/>
          </p:nvSpPr>
          <p:spPr bwMode="auto">
            <a:xfrm>
              <a:off x="2859088" y="1362075"/>
              <a:ext cx="265113" cy="392113"/>
            </a:xfrm>
            <a:custGeom>
              <a:gdLst>
                <a:gd name="T0" fmla="*/ 72 w 168"/>
                <a:gd name="T1" fmla="*/ 14 h 247"/>
                <a:gd name="T2" fmla="*/ 33 w 168"/>
                <a:gd name="T3" fmla="*/ 4 h 247"/>
                <a:gd name="T4" fmla="*/ 45 w 168"/>
                <a:gd name="T5" fmla="*/ 49 h 247"/>
                <a:gd name="T6" fmla="*/ 78 w 168"/>
                <a:gd name="T7" fmla="*/ 89 h 247"/>
                <a:gd name="T8" fmla="*/ 29 w 168"/>
                <a:gd name="T9" fmla="*/ 213 h 247"/>
                <a:gd name="T10" fmla="*/ 83 w 168"/>
                <a:gd name="T11" fmla="*/ 238 h 247"/>
                <a:gd name="T12" fmla="*/ 123 w 168"/>
                <a:gd name="T13" fmla="*/ 104 h 247"/>
                <a:gd name="T14" fmla="*/ 168 w 168"/>
                <a:gd name="T15" fmla="*/ 11 h 247"/>
                <a:gd name="T16" fmla="*/ 72 w 168"/>
                <a:gd name="T17" fmla="*/ 14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8" h="246">
                  <a:moveTo>
                    <a:pt x="72" y="14"/>
                  </a:moveTo>
                  <a:cubicBezTo>
                    <a:pt x="49" y="15"/>
                    <a:pt x="38" y="0"/>
                    <a:pt x="33" y="4"/>
                  </a:cubicBezTo>
                  <a:cubicBezTo>
                    <a:pt x="28" y="8"/>
                    <a:pt x="27" y="25"/>
                    <a:pt x="45" y="49"/>
                  </a:cubicBezTo>
                  <a:cubicBezTo>
                    <a:pt x="64" y="73"/>
                    <a:pt x="78" y="89"/>
                    <a:pt x="78" y="89"/>
                  </a:cubicBezTo>
                  <a:cubicBezTo>
                    <a:pt x="78" y="89"/>
                    <a:pt x="58" y="178"/>
                    <a:pt x="29" y="213"/>
                  </a:cubicBezTo>
                  <a:cubicBezTo>
                    <a:pt x="0" y="247"/>
                    <a:pt x="73" y="233"/>
                    <a:pt x="83" y="238"/>
                  </a:cubicBezTo>
                  <a:cubicBezTo>
                    <a:pt x="83" y="238"/>
                    <a:pt x="118" y="154"/>
                    <a:pt x="123" y="104"/>
                  </a:cubicBezTo>
                  <a:cubicBezTo>
                    <a:pt x="123" y="104"/>
                    <a:pt x="164" y="26"/>
                    <a:pt x="168" y="11"/>
                  </a:cubicBezTo>
                  <a:cubicBezTo>
                    <a:pt x="136" y="14"/>
                    <a:pt x="104" y="12"/>
                    <a:pt x="72" y="14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8" name="Freeform 66"/>
            <p:cNvSpPr/>
            <p:nvPr userDrawn="1"/>
          </p:nvSpPr>
          <p:spPr bwMode="auto">
            <a:xfrm>
              <a:off x="2508251" y="1582738"/>
              <a:ext cx="538163" cy="447675"/>
            </a:xfrm>
            <a:custGeom>
              <a:gdLst>
                <a:gd name="T0" fmla="*/ 338 w 340"/>
                <a:gd name="T1" fmla="*/ 31 h 282"/>
                <a:gd name="T2" fmla="*/ 265 w 340"/>
                <a:gd name="T3" fmla="*/ 21 h 282"/>
                <a:gd name="T4" fmla="*/ 126 w 340"/>
                <a:gd name="T5" fmla="*/ 196 h 282"/>
                <a:gd name="T6" fmla="*/ 0 w 340"/>
                <a:gd name="T7" fmla="*/ 131 h 282"/>
                <a:gd name="T8" fmla="*/ 27 w 340"/>
                <a:gd name="T9" fmla="*/ 183 h 282"/>
                <a:gd name="T10" fmla="*/ 70 w 340"/>
                <a:gd name="T11" fmla="*/ 271 h 282"/>
                <a:gd name="T12" fmla="*/ 218 w 340"/>
                <a:gd name="T13" fmla="*/ 258 h 282"/>
                <a:gd name="T14" fmla="*/ 338 w 340"/>
                <a:gd name="T15" fmla="*/ 31 h 28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40" h="282">
                  <a:moveTo>
                    <a:pt x="338" y="31"/>
                  </a:moveTo>
                  <a:cubicBezTo>
                    <a:pt x="336" y="11"/>
                    <a:pt x="277" y="0"/>
                    <a:pt x="265" y="21"/>
                  </a:cubicBezTo>
                  <a:cubicBezTo>
                    <a:pt x="254" y="41"/>
                    <a:pt x="180" y="206"/>
                    <a:pt x="126" y="196"/>
                  </a:cubicBezTo>
                  <a:cubicBezTo>
                    <a:pt x="88" y="190"/>
                    <a:pt x="34" y="153"/>
                    <a:pt x="0" y="131"/>
                  </a:cubicBezTo>
                  <a:cubicBezTo>
                    <a:pt x="9" y="148"/>
                    <a:pt x="17" y="166"/>
                    <a:pt x="27" y="183"/>
                  </a:cubicBezTo>
                  <a:cubicBezTo>
                    <a:pt x="44" y="211"/>
                    <a:pt x="58" y="241"/>
                    <a:pt x="70" y="271"/>
                  </a:cubicBezTo>
                  <a:cubicBezTo>
                    <a:pt x="103" y="276"/>
                    <a:pt x="171" y="282"/>
                    <a:pt x="218" y="258"/>
                  </a:cubicBezTo>
                  <a:cubicBezTo>
                    <a:pt x="282" y="224"/>
                    <a:pt x="340" y="50"/>
                    <a:pt x="338" y="31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9" name="Freeform 67"/>
            <p:cNvSpPr/>
            <p:nvPr userDrawn="1"/>
          </p:nvSpPr>
          <p:spPr bwMode="auto">
            <a:xfrm>
              <a:off x="2451101" y="1036638"/>
              <a:ext cx="415925" cy="622300"/>
            </a:xfrm>
            <a:custGeom>
              <a:gdLst>
                <a:gd name="T0" fmla="*/ 192 w 262"/>
                <a:gd name="T1" fmla="*/ 105 h 392"/>
                <a:gd name="T2" fmla="*/ 214 w 262"/>
                <a:gd name="T3" fmla="*/ 222 h 392"/>
                <a:gd name="T4" fmla="*/ 247 w 262"/>
                <a:gd name="T5" fmla="*/ 320 h 392"/>
                <a:gd name="T6" fmla="*/ 93 w 262"/>
                <a:gd name="T7" fmla="*/ 362 h 392"/>
                <a:gd name="T8" fmla="*/ 5 w 262"/>
                <a:gd name="T9" fmla="*/ 143 h 392"/>
                <a:gd name="T10" fmla="*/ 192 w 262"/>
                <a:gd name="T11" fmla="*/ 105 h 39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62" h="392">
                  <a:moveTo>
                    <a:pt x="192" y="105"/>
                  </a:moveTo>
                  <a:cubicBezTo>
                    <a:pt x="192" y="105"/>
                    <a:pt x="193" y="153"/>
                    <a:pt x="214" y="222"/>
                  </a:cubicBezTo>
                  <a:cubicBezTo>
                    <a:pt x="236" y="292"/>
                    <a:pt x="244" y="305"/>
                    <a:pt x="247" y="320"/>
                  </a:cubicBezTo>
                  <a:cubicBezTo>
                    <a:pt x="262" y="392"/>
                    <a:pt x="129" y="390"/>
                    <a:pt x="93" y="362"/>
                  </a:cubicBezTo>
                  <a:cubicBezTo>
                    <a:pt x="57" y="334"/>
                    <a:pt x="11" y="175"/>
                    <a:pt x="5" y="143"/>
                  </a:cubicBezTo>
                  <a:cubicBezTo>
                    <a:pt x="0" y="111"/>
                    <a:pt x="141" y="0"/>
                    <a:pt x="192" y="105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0" name="Freeform 68"/>
            <p:cNvSpPr/>
            <p:nvPr userDrawn="1"/>
          </p:nvSpPr>
          <p:spPr bwMode="auto">
            <a:xfrm>
              <a:off x="2293938" y="965200"/>
              <a:ext cx="590550" cy="644525"/>
            </a:xfrm>
            <a:custGeom>
              <a:gdLst>
                <a:gd name="T0" fmla="*/ 169 w 372"/>
                <a:gd name="T1" fmla="*/ 323 h 406"/>
                <a:gd name="T2" fmla="*/ 187 w 372"/>
                <a:gd name="T3" fmla="*/ 233 h 406"/>
                <a:gd name="T4" fmla="*/ 184 w 372"/>
                <a:gd name="T5" fmla="*/ 190 h 406"/>
                <a:gd name="T6" fmla="*/ 220 w 372"/>
                <a:gd name="T7" fmla="*/ 163 h 406"/>
                <a:gd name="T8" fmla="*/ 262 w 372"/>
                <a:gd name="T9" fmla="*/ 158 h 406"/>
                <a:gd name="T10" fmla="*/ 312 w 372"/>
                <a:gd name="T11" fmla="*/ 152 h 406"/>
                <a:gd name="T12" fmla="*/ 303 w 372"/>
                <a:gd name="T13" fmla="*/ 44 h 406"/>
                <a:gd name="T14" fmla="*/ 185 w 372"/>
                <a:gd name="T15" fmla="*/ 22 h 406"/>
                <a:gd name="T16" fmla="*/ 69 w 372"/>
                <a:gd name="T17" fmla="*/ 138 h 406"/>
                <a:gd name="T18" fmla="*/ 64 w 372"/>
                <a:gd name="T19" fmla="*/ 116 h 406"/>
                <a:gd name="T20" fmla="*/ 63 w 372"/>
                <a:gd name="T21" fmla="*/ 139 h 406"/>
                <a:gd name="T22" fmla="*/ 40 w 372"/>
                <a:gd name="T23" fmla="*/ 137 h 406"/>
                <a:gd name="T24" fmla="*/ 58 w 372"/>
                <a:gd name="T25" fmla="*/ 154 h 406"/>
                <a:gd name="T26" fmla="*/ 76 w 372"/>
                <a:gd name="T27" fmla="*/ 308 h 406"/>
                <a:gd name="T28" fmla="*/ 142 w 372"/>
                <a:gd name="T29" fmla="*/ 381 h 406"/>
                <a:gd name="T30" fmla="*/ 162 w 372"/>
                <a:gd name="T31" fmla="*/ 374 h 406"/>
                <a:gd name="T32" fmla="*/ 179 w 372"/>
                <a:gd name="T33" fmla="*/ 391 h 406"/>
                <a:gd name="T34" fmla="*/ 169 w 372"/>
                <a:gd name="T35" fmla="*/ 323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72" h="406">
                  <a:moveTo>
                    <a:pt x="169" y="323"/>
                  </a:moveTo>
                  <a:cubicBezTo>
                    <a:pt x="169" y="323"/>
                    <a:pt x="205" y="299"/>
                    <a:pt x="187" y="233"/>
                  </a:cubicBezTo>
                  <a:cubicBezTo>
                    <a:pt x="181" y="209"/>
                    <a:pt x="184" y="190"/>
                    <a:pt x="184" y="190"/>
                  </a:cubicBezTo>
                  <a:cubicBezTo>
                    <a:pt x="184" y="190"/>
                    <a:pt x="176" y="204"/>
                    <a:pt x="220" y="163"/>
                  </a:cubicBezTo>
                  <a:cubicBezTo>
                    <a:pt x="227" y="156"/>
                    <a:pt x="244" y="157"/>
                    <a:pt x="262" y="158"/>
                  </a:cubicBezTo>
                  <a:cubicBezTo>
                    <a:pt x="281" y="160"/>
                    <a:pt x="301" y="161"/>
                    <a:pt x="312" y="152"/>
                  </a:cubicBezTo>
                  <a:cubicBezTo>
                    <a:pt x="334" y="136"/>
                    <a:pt x="372" y="66"/>
                    <a:pt x="303" y="44"/>
                  </a:cubicBezTo>
                  <a:cubicBezTo>
                    <a:pt x="232" y="20"/>
                    <a:pt x="154" y="0"/>
                    <a:pt x="185" y="22"/>
                  </a:cubicBezTo>
                  <a:cubicBezTo>
                    <a:pt x="305" y="104"/>
                    <a:pt x="110" y="83"/>
                    <a:pt x="69" y="138"/>
                  </a:cubicBezTo>
                  <a:cubicBezTo>
                    <a:pt x="69" y="138"/>
                    <a:pt x="75" y="116"/>
                    <a:pt x="64" y="116"/>
                  </a:cubicBezTo>
                  <a:cubicBezTo>
                    <a:pt x="43" y="115"/>
                    <a:pt x="63" y="139"/>
                    <a:pt x="63" y="139"/>
                  </a:cubicBezTo>
                  <a:cubicBezTo>
                    <a:pt x="63" y="139"/>
                    <a:pt x="49" y="120"/>
                    <a:pt x="40" y="137"/>
                  </a:cubicBezTo>
                  <a:cubicBezTo>
                    <a:pt x="32" y="153"/>
                    <a:pt x="58" y="154"/>
                    <a:pt x="58" y="154"/>
                  </a:cubicBezTo>
                  <a:cubicBezTo>
                    <a:pt x="58" y="154"/>
                    <a:pt x="0" y="230"/>
                    <a:pt x="76" y="308"/>
                  </a:cubicBezTo>
                  <a:cubicBezTo>
                    <a:pt x="76" y="308"/>
                    <a:pt x="140" y="367"/>
                    <a:pt x="142" y="381"/>
                  </a:cubicBezTo>
                  <a:cubicBezTo>
                    <a:pt x="144" y="394"/>
                    <a:pt x="162" y="374"/>
                    <a:pt x="162" y="374"/>
                  </a:cubicBezTo>
                  <a:cubicBezTo>
                    <a:pt x="162" y="374"/>
                    <a:pt x="149" y="406"/>
                    <a:pt x="179" y="391"/>
                  </a:cubicBezTo>
                  <a:cubicBezTo>
                    <a:pt x="228" y="364"/>
                    <a:pt x="169" y="323"/>
                    <a:pt x="169" y="323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1" name="Freeform 69"/>
            <p:cNvSpPr/>
            <p:nvPr userDrawn="1"/>
          </p:nvSpPr>
          <p:spPr bwMode="auto">
            <a:xfrm>
              <a:off x="2489201" y="1387475"/>
              <a:ext cx="134938" cy="138113"/>
            </a:xfrm>
            <a:custGeom>
              <a:gdLst>
                <a:gd name="T0" fmla="*/ 66 w 85"/>
                <a:gd name="T1" fmla="*/ 18 h 87"/>
                <a:gd name="T2" fmla="*/ 22 w 85"/>
                <a:gd name="T3" fmla="*/ 14 h 87"/>
                <a:gd name="T4" fmla="*/ 76 w 85"/>
                <a:gd name="T5" fmla="*/ 51 h 87"/>
                <a:gd name="T6" fmla="*/ 66 w 85"/>
                <a:gd name="T7" fmla="*/ 1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5" h="87">
                  <a:moveTo>
                    <a:pt x="66" y="18"/>
                  </a:moveTo>
                  <a:cubicBezTo>
                    <a:pt x="66" y="18"/>
                    <a:pt x="45" y="0"/>
                    <a:pt x="22" y="14"/>
                  </a:cubicBezTo>
                  <a:cubicBezTo>
                    <a:pt x="0" y="29"/>
                    <a:pt x="30" y="87"/>
                    <a:pt x="76" y="51"/>
                  </a:cubicBezTo>
                  <a:cubicBezTo>
                    <a:pt x="76" y="51"/>
                    <a:pt x="85" y="42"/>
                    <a:pt x="66" y="1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2" name="Freeform 70"/>
            <p:cNvSpPr/>
            <p:nvPr userDrawn="1"/>
          </p:nvSpPr>
          <p:spPr bwMode="auto">
            <a:xfrm>
              <a:off x="2513013" y="1408113"/>
              <a:ext cx="15875" cy="26988"/>
            </a:xfrm>
            <a:custGeom>
              <a:gdLst>
                <a:gd name="T0" fmla="*/ 10 w 10"/>
                <a:gd name="T1" fmla="*/ 0 h 17"/>
                <a:gd name="T2" fmla="*/ 7 w 10"/>
                <a:gd name="T3" fmla="*/ 1 h 17"/>
                <a:gd name="T4" fmla="*/ 0 w 10"/>
                <a:gd name="T5" fmla="*/ 17 h 17"/>
                <a:gd name="T6" fmla="*/ 7 w 10"/>
                <a:gd name="T7" fmla="*/ 1 h 17"/>
                <a:gd name="T8" fmla="*/ 10 w 10"/>
                <a:gd name="T9" fmla="*/ 0 h 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" h="17">
                  <a:moveTo>
                    <a:pt x="10" y="0"/>
                  </a:moveTo>
                  <a:cubicBezTo>
                    <a:pt x="9" y="0"/>
                    <a:pt x="8" y="1"/>
                    <a:pt x="7" y="1"/>
                  </a:cubicBezTo>
                  <a:cubicBezTo>
                    <a:pt x="2" y="5"/>
                    <a:pt x="0" y="10"/>
                    <a:pt x="0" y="17"/>
                  </a:cubicBezTo>
                  <a:cubicBezTo>
                    <a:pt x="0" y="10"/>
                    <a:pt x="2" y="5"/>
                    <a:pt x="7" y="1"/>
                  </a:cubicBezTo>
                  <a:cubicBezTo>
                    <a:pt x="8" y="1"/>
                    <a:pt x="9" y="0"/>
                    <a:pt x="10" y="0"/>
                  </a:cubicBezTo>
                </a:path>
              </a:pathLst>
            </a:custGeom>
            <a:solidFill>
              <a:srgbClr val="603C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3" name="Freeform 71"/>
            <p:cNvSpPr>
              <a:spLocks noEditPoints="1"/>
            </p:cNvSpPr>
            <p:nvPr userDrawn="1"/>
          </p:nvSpPr>
          <p:spPr bwMode="auto">
            <a:xfrm>
              <a:off x="2513013" y="1401763"/>
              <a:ext cx="106363" cy="84138"/>
            </a:xfrm>
            <a:custGeom>
              <a:gdLst>
                <a:gd name="T0" fmla="*/ 33 w 67"/>
                <a:gd name="T1" fmla="*/ 43 h 53"/>
                <a:gd name="T2" fmla="*/ 11 w 67"/>
                <a:gd name="T3" fmla="*/ 22 h 53"/>
                <a:gd name="T4" fmla="*/ 46 w 67"/>
                <a:gd name="T5" fmla="*/ 37 h 53"/>
                <a:gd name="T6" fmla="*/ 56 w 67"/>
                <a:gd name="T7" fmla="*/ 36 h 53"/>
                <a:gd name="T8" fmla="*/ 33 w 67"/>
                <a:gd name="T9" fmla="*/ 43 h 53"/>
                <a:gd name="T10" fmla="*/ 25 w 67"/>
                <a:gd name="T11" fmla="*/ 0 h 53"/>
                <a:gd name="T12" fmla="*/ 10 w 67"/>
                <a:gd name="T13" fmla="*/ 4 h 53"/>
                <a:gd name="T14" fmla="*/ 7 w 67"/>
                <a:gd name="T15" fmla="*/ 5 h 53"/>
                <a:gd name="T16" fmla="*/ 0 w 67"/>
                <a:gd name="T17" fmla="*/ 21 h 53"/>
                <a:gd name="T18" fmla="*/ 32 w 67"/>
                <a:gd name="T19" fmla="*/ 53 h 53"/>
                <a:gd name="T20" fmla="*/ 61 w 67"/>
                <a:gd name="T21" fmla="*/ 42 h 53"/>
                <a:gd name="T22" fmla="*/ 61 w 67"/>
                <a:gd name="T23" fmla="*/ 42 h 53"/>
                <a:gd name="T24" fmla="*/ 61 w 67"/>
                <a:gd name="T25" fmla="*/ 42 h 53"/>
                <a:gd name="T26" fmla="*/ 59 w 67"/>
                <a:gd name="T27" fmla="*/ 21 h 53"/>
                <a:gd name="T28" fmla="*/ 59 w 67"/>
                <a:gd name="T29" fmla="*/ 21 h 53"/>
                <a:gd name="T30" fmla="*/ 45 w 67"/>
                <a:gd name="T31" fmla="*/ 27 h 53"/>
                <a:gd name="T32" fmla="*/ 35 w 67"/>
                <a:gd name="T33" fmla="*/ 24 h 53"/>
                <a:gd name="T34" fmla="*/ 28 w 67"/>
                <a:gd name="T35" fmla="*/ 4 h 53"/>
                <a:gd name="T36" fmla="*/ 29 w 67"/>
                <a:gd name="T37" fmla="*/ 0 h 53"/>
                <a:gd name="T38" fmla="*/ 25 w 67"/>
                <a:gd name="T39" fmla="*/ 0 h 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67" h="52">
                  <a:moveTo>
                    <a:pt x="33" y="43"/>
                  </a:moveTo>
                  <a:cubicBezTo>
                    <a:pt x="14" y="43"/>
                    <a:pt x="11" y="22"/>
                    <a:pt x="11" y="22"/>
                  </a:cubicBezTo>
                  <a:cubicBezTo>
                    <a:pt x="19" y="34"/>
                    <a:pt x="35" y="37"/>
                    <a:pt x="46" y="37"/>
                  </a:cubicBezTo>
                  <a:cubicBezTo>
                    <a:pt x="52" y="37"/>
                    <a:pt x="56" y="36"/>
                    <a:pt x="56" y="36"/>
                  </a:cubicBezTo>
                  <a:cubicBezTo>
                    <a:pt x="47" y="41"/>
                    <a:pt x="39" y="43"/>
                    <a:pt x="33" y="43"/>
                  </a:cubicBezTo>
                  <a:moveTo>
                    <a:pt x="25" y="0"/>
                  </a:moveTo>
                  <a:cubicBezTo>
                    <a:pt x="21" y="0"/>
                    <a:pt x="15" y="1"/>
                    <a:pt x="10" y="4"/>
                  </a:cubicBezTo>
                  <a:cubicBezTo>
                    <a:pt x="9" y="4"/>
                    <a:pt x="8" y="5"/>
                    <a:pt x="7" y="5"/>
                  </a:cubicBezTo>
                  <a:cubicBezTo>
                    <a:pt x="2" y="9"/>
                    <a:pt x="0" y="14"/>
                    <a:pt x="0" y="21"/>
                  </a:cubicBezTo>
                  <a:cubicBezTo>
                    <a:pt x="0" y="35"/>
                    <a:pt x="13" y="53"/>
                    <a:pt x="32" y="53"/>
                  </a:cubicBezTo>
                  <a:cubicBezTo>
                    <a:pt x="41" y="53"/>
                    <a:pt x="51" y="50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7" y="36"/>
                    <a:pt x="59" y="21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4" y="25"/>
                    <a:pt x="50" y="27"/>
                    <a:pt x="45" y="27"/>
                  </a:cubicBezTo>
                  <a:cubicBezTo>
                    <a:pt x="41" y="27"/>
                    <a:pt x="38" y="26"/>
                    <a:pt x="35" y="24"/>
                  </a:cubicBezTo>
                  <a:cubicBezTo>
                    <a:pt x="28" y="19"/>
                    <a:pt x="27" y="12"/>
                    <a:pt x="28" y="4"/>
                  </a:cubicBezTo>
                  <a:cubicBezTo>
                    <a:pt x="28" y="3"/>
                    <a:pt x="28" y="1"/>
                    <a:pt x="29" y="0"/>
                  </a:cubicBezTo>
                  <a:cubicBezTo>
                    <a:pt x="28" y="0"/>
                    <a:pt x="27" y="0"/>
                    <a:pt x="25" y="0"/>
                  </a:cubicBezTo>
                </a:path>
              </a:pathLst>
            </a:custGeom>
            <a:solidFill>
              <a:srgbClr val="F7F3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4" name="Freeform 72"/>
            <p:cNvSpPr/>
            <p:nvPr userDrawn="1"/>
          </p:nvSpPr>
          <p:spPr bwMode="auto">
            <a:xfrm>
              <a:off x="2530476" y="1436688"/>
              <a:ext cx="71438" cy="33338"/>
            </a:xfrm>
            <a:custGeom>
              <a:gdLst>
                <a:gd name="T0" fmla="*/ 0 w 45"/>
                <a:gd name="T1" fmla="*/ 0 h 21"/>
                <a:gd name="T2" fmla="*/ 22 w 45"/>
                <a:gd name="T3" fmla="*/ 21 h 21"/>
                <a:gd name="T4" fmla="*/ 45 w 45"/>
                <a:gd name="T5" fmla="*/ 14 h 21"/>
                <a:gd name="T6" fmla="*/ 35 w 45"/>
                <a:gd name="T7" fmla="*/ 15 h 21"/>
                <a:gd name="T8" fmla="*/ 0 w 45"/>
                <a:gd name="T9" fmla="*/ 0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21">
                  <a:moveTo>
                    <a:pt x="0" y="0"/>
                  </a:moveTo>
                  <a:cubicBezTo>
                    <a:pt x="0" y="0"/>
                    <a:pt x="3" y="21"/>
                    <a:pt x="22" y="21"/>
                  </a:cubicBezTo>
                  <a:cubicBezTo>
                    <a:pt x="28" y="21"/>
                    <a:pt x="36" y="19"/>
                    <a:pt x="45" y="14"/>
                  </a:cubicBezTo>
                  <a:cubicBezTo>
                    <a:pt x="45" y="14"/>
                    <a:pt x="41" y="15"/>
                    <a:pt x="35" y="15"/>
                  </a:cubicBezTo>
                  <a:cubicBezTo>
                    <a:pt x="24" y="15"/>
                    <a:pt x="8" y="12"/>
                    <a:pt x="0" y="0"/>
                  </a:cubicBezTo>
                </a:path>
              </a:pathLst>
            </a:custGeom>
            <a:solidFill>
              <a:srgbClr val="F4EE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5" name="Freeform 73"/>
            <p:cNvSpPr/>
            <p:nvPr userDrawn="1"/>
          </p:nvSpPr>
          <p:spPr bwMode="auto">
            <a:xfrm>
              <a:off x="2630488" y="1231900"/>
              <a:ext cx="100013" cy="109538"/>
            </a:xfrm>
            <a:custGeom>
              <a:gdLst>
                <a:gd name="T0" fmla="*/ 56 w 63"/>
                <a:gd name="T1" fmla="*/ 7 h 69"/>
                <a:gd name="T2" fmla="*/ 54 w 63"/>
                <a:gd name="T3" fmla="*/ 28 h 69"/>
                <a:gd name="T4" fmla="*/ 15 w 63"/>
                <a:gd name="T5" fmla="*/ 48 h 69"/>
                <a:gd name="T6" fmla="*/ 40 w 63"/>
                <a:gd name="T7" fmla="*/ 19 h 69"/>
                <a:gd name="T8" fmla="*/ 56 w 63"/>
                <a:gd name="T9" fmla="*/ 7 h 6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2" h="69">
                  <a:moveTo>
                    <a:pt x="56" y="7"/>
                  </a:moveTo>
                  <a:cubicBezTo>
                    <a:pt x="56" y="7"/>
                    <a:pt x="63" y="16"/>
                    <a:pt x="54" y="28"/>
                  </a:cubicBezTo>
                  <a:cubicBezTo>
                    <a:pt x="46" y="40"/>
                    <a:pt x="26" y="27"/>
                    <a:pt x="15" y="48"/>
                  </a:cubicBezTo>
                  <a:cubicBezTo>
                    <a:pt x="5" y="69"/>
                    <a:pt x="0" y="29"/>
                    <a:pt x="40" y="19"/>
                  </a:cubicBezTo>
                  <a:cubicBezTo>
                    <a:pt x="40" y="19"/>
                    <a:pt x="43" y="0"/>
                    <a:pt x="56" y="7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6" name="Freeform 74"/>
            <p:cNvSpPr/>
            <p:nvPr userDrawn="1"/>
          </p:nvSpPr>
          <p:spPr bwMode="auto">
            <a:xfrm>
              <a:off x="2705101" y="1335088"/>
              <a:ext cx="44450" cy="25400"/>
            </a:xfrm>
            <a:custGeom>
              <a:gdLst>
                <a:gd name="T0" fmla="*/ 28 w 28"/>
                <a:gd name="T1" fmla="*/ 0 h 16"/>
                <a:gd name="T2" fmla="*/ 27 w 28"/>
                <a:gd name="T3" fmla="*/ 1 h 16"/>
                <a:gd name="T4" fmla="*/ 27 w 28"/>
                <a:gd name="T5" fmla="*/ 1 h 16"/>
                <a:gd name="T6" fmla="*/ 27 w 28"/>
                <a:gd name="T7" fmla="*/ 1 h 16"/>
                <a:gd name="T8" fmla="*/ 16 w 28"/>
                <a:gd name="T9" fmla="*/ 7 h 16"/>
                <a:gd name="T10" fmla="*/ 0 w 28"/>
                <a:gd name="T11" fmla="*/ 8 h 16"/>
                <a:gd name="T12" fmla="*/ 16 w 28"/>
                <a:gd name="T13" fmla="*/ 10 h 16"/>
                <a:gd name="T14" fmla="*/ 18 w 28"/>
                <a:gd name="T15" fmla="*/ 9 h 16"/>
                <a:gd name="T16" fmla="*/ 16 w 28"/>
                <a:gd name="T17" fmla="*/ 10 h 16"/>
                <a:gd name="T18" fmla="*/ 1 w 28"/>
                <a:gd name="T19" fmla="*/ 13 h 16"/>
                <a:gd name="T20" fmla="*/ 16 w 28"/>
                <a:gd name="T21" fmla="*/ 13 h 16"/>
                <a:gd name="T22" fmla="*/ 26 w 28"/>
                <a:gd name="T23" fmla="*/ 3 h 16"/>
                <a:gd name="T24" fmla="*/ 28 w 28"/>
                <a:gd name="T25" fmla="*/ 0 h 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8" h="16">
                  <a:moveTo>
                    <a:pt x="28" y="0"/>
                  </a:moveTo>
                  <a:cubicBezTo>
                    <a:pt x="28" y="0"/>
                    <a:pt x="28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5" y="3"/>
                    <a:pt x="21" y="6"/>
                    <a:pt x="16" y="7"/>
                  </a:cubicBezTo>
                  <a:cubicBezTo>
                    <a:pt x="8" y="10"/>
                    <a:pt x="0" y="8"/>
                    <a:pt x="0" y="8"/>
                  </a:cubicBezTo>
                  <a:cubicBezTo>
                    <a:pt x="0" y="8"/>
                    <a:pt x="8" y="12"/>
                    <a:pt x="16" y="10"/>
                  </a:cubicBezTo>
                  <a:cubicBezTo>
                    <a:pt x="16" y="10"/>
                    <a:pt x="17" y="9"/>
                    <a:pt x="18" y="9"/>
                  </a:cubicBezTo>
                  <a:cubicBezTo>
                    <a:pt x="17" y="10"/>
                    <a:pt x="16" y="10"/>
                    <a:pt x="16" y="10"/>
                  </a:cubicBezTo>
                  <a:cubicBezTo>
                    <a:pt x="9" y="14"/>
                    <a:pt x="1" y="13"/>
                    <a:pt x="1" y="13"/>
                  </a:cubicBezTo>
                  <a:cubicBezTo>
                    <a:pt x="1" y="13"/>
                    <a:pt x="9" y="16"/>
                    <a:pt x="16" y="13"/>
                  </a:cubicBezTo>
                  <a:cubicBezTo>
                    <a:pt x="22" y="10"/>
                    <a:pt x="25" y="5"/>
                    <a:pt x="26" y="3"/>
                  </a:cubicBezTo>
                  <a:cubicBezTo>
                    <a:pt x="27" y="1"/>
                    <a:pt x="28" y="0"/>
                    <a:pt x="28" y="0"/>
                  </a:cubicBezTo>
                </a:path>
              </a:pathLst>
            </a:custGeom>
            <a:solidFill>
              <a:srgbClr val="52718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7" name="Freeform 75"/>
            <p:cNvSpPr/>
            <p:nvPr userDrawn="1"/>
          </p:nvSpPr>
          <p:spPr bwMode="auto">
            <a:xfrm>
              <a:off x="2744788" y="1470025"/>
              <a:ext cx="46038" cy="23813"/>
            </a:xfrm>
            <a:custGeom>
              <a:gdLst>
                <a:gd name="T0" fmla="*/ 0 w 29"/>
                <a:gd name="T1" fmla="*/ 0 h 15"/>
                <a:gd name="T2" fmla="*/ 5 w 29"/>
                <a:gd name="T3" fmla="*/ 4 h 15"/>
                <a:gd name="T4" fmla="*/ 9 w 29"/>
                <a:gd name="T5" fmla="*/ 7 h 15"/>
                <a:gd name="T6" fmla="*/ 12 w 29"/>
                <a:gd name="T7" fmla="*/ 8 h 15"/>
                <a:gd name="T8" fmla="*/ 14 w 29"/>
                <a:gd name="T9" fmla="*/ 9 h 15"/>
                <a:gd name="T10" fmla="*/ 17 w 29"/>
                <a:gd name="T11" fmla="*/ 10 h 15"/>
                <a:gd name="T12" fmla="*/ 18 w 29"/>
                <a:gd name="T13" fmla="*/ 10 h 15"/>
                <a:gd name="T14" fmla="*/ 20 w 29"/>
                <a:gd name="T15" fmla="*/ 9 h 15"/>
                <a:gd name="T16" fmla="*/ 22 w 29"/>
                <a:gd name="T17" fmla="*/ 9 h 15"/>
                <a:gd name="T18" fmla="*/ 24 w 29"/>
                <a:gd name="T19" fmla="*/ 8 h 15"/>
                <a:gd name="T20" fmla="*/ 26 w 29"/>
                <a:gd name="T21" fmla="*/ 7 h 15"/>
                <a:gd name="T22" fmla="*/ 28 w 29"/>
                <a:gd name="T23" fmla="*/ 6 h 15"/>
                <a:gd name="T24" fmla="*/ 29 w 29"/>
                <a:gd name="T25" fmla="*/ 5 h 15"/>
                <a:gd name="T26" fmla="*/ 29 w 29"/>
                <a:gd name="T27" fmla="*/ 6 h 15"/>
                <a:gd name="T28" fmla="*/ 26 w 29"/>
                <a:gd name="T29" fmla="*/ 10 h 15"/>
                <a:gd name="T30" fmla="*/ 24 w 29"/>
                <a:gd name="T31" fmla="*/ 12 h 15"/>
                <a:gd name="T32" fmla="*/ 21 w 29"/>
                <a:gd name="T33" fmla="*/ 14 h 15"/>
                <a:gd name="T34" fmla="*/ 19 w 29"/>
                <a:gd name="T35" fmla="*/ 14 h 15"/>
                <a:gd name="T36" fmla="*/ 17 w 29"/>
                <a:gd name="T37" fmla="*/ 14 h 15"/>
                <a:gd name="T38" fmla="*/ 13 w 29"/>
                <a:gd name="T39" fmla="*/ 14 h 15"/>
                <a:gd name="T40" fmla="*/ 10 w 29"/>
                <a:gd name="T41" fmla="*/ 12 h 15"/>
                <a:gd name="T42" fmla="*/ 7 w 29"/>
                <a:gd name="T43" fmla="*/ 10 h 15"/>
                <a:gd name="T44" fmla="*/ 4 w 29"/>
                <a:gd name="T45" fmla="*/ 8 h 15"/>
                <a:gd name="T46" fmla="*/ 3 w 29"/>
                <a:gd name="T47" fmla="*/ 6 h 15"/>
                <a:gd name="T48" fmla="*/ 0 w 29"/>
                <a:gd name="T49" fmla="*/ 0 h 1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8" h="15">
                  <a:moveTo>
                    <a:pt x="0" y="0"/>
                  </a:moveTo>
                  <a:cubicBezTo>
                    <a:pt x="0" y="0"/>
                    <a:pt x="2" y="2"/>
                    <a:pt x="5" y="4"/>
                  </a:cubicBezTo>
                  <a:cubicBezTo>
                    <a:pt x="6" y="5"/>
                    <a:pt x="8" y="6"/>
                    <a:pt x="9" y="7"/>
                  </a:cubicBezTo>
                  <a:cubicBezTo>
                    <a:pt x="10" y="7"/>
                    <a:pt x="11" y="8"/>
                    <a:pt x="12" y="8"/>
                  </a:cubicBezTo>
                  <a:cubicBezTo>
                    <a:pt x="13" y="9"/>
                    <a:pt x="14" y="9"/>
                    <a:pt x="14" y="9"/>
                  </a:cubicBezTo>
                  <a:cubicBezTo>
                    <a:pt x="15" y="9"/>
                    <a:pt x="16" y="10"/>
                    <a:pt x="17" y="10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20" y="9"/>
                    <a:pt x="20" y="9"/>
                    <a:pt x="20" y="9"/>
                  </a:cubicBezTo>
                  <a:cubicBezTo>
                    <a:pt x="21" y="9"/>
                    <a:pt x="21" y="9"/>
                    <a:pt x="22" y="9"/>
                  </a:cubicBezTo>
                  <a:cubicBezTo>
                    <a:pt x="23" y="9"/>
                    <a:pt x="24" y="8"/>
                    <a:pt x="24" y="8"/>
                  </a:cubicBezTo>
                  <a:cubicBezTo>
                    <a:pt x="25" y="7"/>
                    <a:pt x="26" y="7"/>
                    <a:pt x="26" y="7"/>
                  </a:cubicBezTo>
                  <a:cubicBezTo>
                    <a:pt x="27" y="6"/>
                    <a:pt x="27" y="6"/>
                    <a:pt x="28" y="6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29" y="5"/>
                    <a:pt x="29" y="6"/>
                    <a:pt x="29" y="6"/>
                  </a:cubicBezTo>
                  <a:cubicBezTo>
                    <a:pt x="28" y="7"/>
                    <a:pt x="28" y="9"/>
                    <a:pt x="26" y="10"/>
                  </a:cubicBezTo>
                  <a:cubicBezTo>
                    <a:pt x="26" y="11"/>
                    <a:pt x="25" y="12"/>
                    <a:pt x="24" y="12"/>
                  </a:cubicBezTo>
                  <a:cubicBezTo>
                    <a:pt x="23" y="13"/>
                    <a:pt x="22" y="13"/>
                    <a:pt x="21" y="14"/>
                  </a:cubicBezTo>
                  <a:cubicBezTo>
                    <a:pt x="20" y="14"/>
                    <a:pt x="20" y="14"/>
                    <a:pt x="19" y="14"/>
                  </a:cubicBezTo>
                  <a:cubicBezTo>
                    <a:pt x="18" y="14"/>
                    <a:pt x="18" y="14"/>
                    <a:pt x="17" y="14"/>
                  </a:cubicBezTo>
                  <a:cubicBezTo>
                    <a:pt x="16" y="15"/>
                    <a:pt x="14" y="14"/>
                    <a:pt x="13" y="14"/>
                  </a:cubicBezTo>
                  <a:cubicBezTo>
                    <a:pt x="12" y="13"/>
                    <a:pt x="11" y="13"/>
                    <a:pt x="10" y="12"/>
                  </a:cubicBezTo>
                  <a:cubicBezTo>
                    <a:pt x="8" y="12"/>
                    <a:pt x="8" y="11"/>
                    <a:pt x="7" y="10"/>
                  </a:cubicBezTo>
                  <a:cubicBezTo>
                    <a:pt x="6" y="10"/>
                    <a:pt x="5" y="9"/>
                    <a:pt x="4" y="8"/>
                  </a:cubicBezTo>
                  <a:cubicBezTo>
                    <a:pt x="4" y="7"/>
                    <a:pt x="3" y="6"/>
                    <a:pt x="3" y="6"/>
                  </a:cubicBezTo>
                  <a:cubicBezTo>
                    <a:pt x="1" y="3"/>
                    <a:pt x="0" y="0"/>
                    <a:pt x="0" y="0"/>
                  </a:cubicBezTo>
                </a:path>
              </a:pathLst>
            </a:custGeom>
            <a:solidFill>
              <a:srgbClr val="BEABA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8" name="Freeform 76"/>
            <p:cNvSpPr/>
            <p:nvPr userDrawn="1"/>
          </p:nvSpPr>
          <p:spPr bwMode="auto">
            <a:xfrm>
              <a:off x="2570163" y="1323975"/>
              <a:ext cx="74613" cy="120650"/>
            </a:xfrm>
            <a:custGeom>
              <a:gdLst>
                <a:gd name="T0" fmla="*/ 6 w 47"/>
                <a:gd name="T1" fmla="*/ 0 h 76"/>
                <a:gd name="T2" fmla="*/ 45 w 47"/>
                <a:gd name="T3" fmla="*/ 64 h 76"/>
                <a:gd name="T4" fmla="*/ 36 w 47"/>
                <a:gd name="T5" fmla="*/ 73 h 76"/>
                <a:gd name="T6" fmla="*/ 3 w 47"/>
                <a:gd name="T7" fmla="*/ 41 h 76"/>
                <a:gd name="T8" fmla="*/ 6 w 47"/>
                <a:gd name="T9" fmla="*/ 0 h 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76">
                  <a:moveTo>
                    <a:pt x="6" y="0"/>
                  </a:moveTo>
                  <a:cubicBezTo>
                    <a:pt x="6" y="0"/>
                    <a:pt x="33" y="33"/>
                    <a:pt x="45" y="64"/>
                  </a:cubicBezTo>
                  <a:cubicBezTo>
                    <a:pt x="47" y="70"/>
                    <a:pt x="41" y="76"/>
                    <a:pt x="36" y="73"/>
                  </a:cubicBezTo>
                  <a:cubicBezTo>
                    <a:pt x="23" y="65"/>
                    <a:pt x="0" y="52"/>
                    <a:pt x="3" y="41"/>
                  </a:cubicBezTo>
                  <a:cubicBezTo>
                    <a:pt x="4" y="36"/>
                    <a:pt x="6" y="0"/>
                    <a:pt x="6" y="0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9" name="Freeform 77"/>
            <p:cNvSpPr/>
            <p:nvPr userDrawn="1"/>
          </p:nvSpPr>
          <p:spPr bwMode="auto">
            <a:xfrm>
              <a:off x="2782888" y="1347788"/>
              <a:ext cx="79375" cy="73025"/>
            </a:xfrm>
            <a:custGeom>
              <a:gdLst>
                <a:gd name="T0" fmla="*/ 0 w 50"/>
                <a:gd name="T1" fmla="*/ 14 h 46"/>
                <a:gd name="T2" fmla="*/ 8 w 50"/>
                <a:gd name="T3" fmla="*/ 46 h 46"/>
              </a:gdLst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" h="46">
                  <a:moveTo>
                    <a:pt x="0" y="14"/>
                  </a:moveTo>
                  <a:cubicBezTo>
                    <a:pt x="9" y="0"/>
                    <a:pt x="50" y="27"/>
                    <a:pt x="8" y="46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0" name="Freeform 78"/>
            <p:cNvSpPr/>
            <p:nvPr userDrawn="1"/>
          </p:nvSpPr>
          <p:spPr bwMode="auto">
            <a:xfrm>
              <a:off x="2695576" y="1757363"/>
              <a:ext cx="82550" cy="136525"/>
            </a:xfrm>
            <a:custGeom>
              <a:gdLst>
                <a:gd name="T0" fmla="*/ 52 w 52"/>
                <a:gd name="T1" fmla="*/ 0 h 86"/>
                <a:gd name="T2" fmla="*/ 34 w 52"/>
                <a:gd name="T3" fmla="*/ 7 h 86"/>
                <a:gd name="T4" fmla="*/ 18 w 52"/>
                <a:gd name="T5" fmla="*/ 19 h 86"/>
                <a:gd name="T6" fmla="*/ 11 w 52"/>
                <a:gd name="T7" fmla="*/ 28 h 86"/>
                <a:gd name="T8" fmla="*/ 5 w 52"/>
                <a:gd name="T9" fmla="*/ 38 h 86"/>
                <a:gd name="T10" fmla="*/ 1 w 52"/>
                <a:gd name="T11" fmla="*/ 50 h 86"/>
                <a:gd name="T12" fmla="*/ 0 w 52"/>
                <a:gd name="T13" fmla="*/ 61 h 86"/>
                <a:gd name="T14" fmla="*/ 1 w 52"/>
                <a:gd name="T15" fmla="*/ 72 h 86"/>
                <a:gd name="T16" fmla="*/ 4 w 52"/>
                <a:gd name="T17" fmla="*/ 81 h 86"/>
                <a:gd name="T18" fmla="*/ 5 w 52"/>
                <a:gd name="T19" fmla="*/ 86 h 86"/>
                <a:gd name="T20" fmla="*/ 8 w 52"/>
                <a:gd name="T21" fmla="*/ 86 h 86"/>
                <a:gd name="T22" fmla="*/ 8 w 52"/>
                <a:gd name="T23" fmla="*/ 86 h 86"/>
                <a:gd name="T24" fmla="*/ 7 w 52"/>
                <a:gd name="T25" fmla="*/ 81 h 86"/>
                <a:gd name="T26" fmla="*/ 5 w 52"/>
                <a:gd name="T27" fmla="*/ 72 h 86"/>
                <a:gd name="T28" fmla="*/ 5 w 52"/>
                <a:gd name="T29" fmla="*/ 62 h 86"/>
                <a:gd name="T30" fmla="*/ 6 w 52"/>
                <a:gd name="T31" fmla="*/ 51 h 86"/>
                <a:gd name="T32" fmla="*/ 9 w 52"/>
                <a:gd name="T33" fmla="*/ 40 h 86"/>
                <a:gd name="T34" fmla="*/ 36 w 52"/>
                <a:gd name="T35" fmla="*/ 10 h 86"/>
                <a:gd name="T36" fmla="*/ 48 w 52"/>
                <a:gd name="T37" fmla="*/ 2 h 86"/>
                <a:gd name="T38" fmla="*/ 52 w 52"/>
                <a:gd name="T39" fmla="*/ 0 h 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52" h="86">
                  <a:moveTo>
                    <a:pt x="52" y="0"/>
                  </a:moveTo>
                  <a:cubicBezTo>
                    <a:pt x="52" y="0"/>
                    <a:pt x="45" y="2"/>
                    <a:pt x="34" y="7"/>
                  </a:cubicBezTo>
                  <a:cubicBezTo>
                    <a:pt x="29" y="10"/>
                    <a:pt x="24" y="14"/>
                    <a:pt x="18" y="19"/>
                  </a:cubicBezTo>
                  <a:cubicBezTo>
                    <a:pt x="16" y="22"/>
                    <a:pt x="13" y="25"/>
                    <a:pt x="11" y="28"/>
                  </a:cubicBezTo>
                  <a:cubicBezTo>
                    <a:pt x="9" y="31"/>
                    <a:pt x="7" y="35"/>
                    <a:pt x="5" y="38"/>
                  </a:cubicBezTo>
                  <a:cubicBezTo>
                    <a:pt x="3" y="42"/>
                    <a:pt x="2" y="46"/>
                    <a:pt x="1" y="50"/>
                  </a:cubicBezTo>
                  <a:cubicBezTo>
                    <a:pt x="0" y="54"/>
                    <a:pt x="0" y="58"/>
                    <a:pt x="0" y="61"/>
                  </a:cubicBezTo>
                  <a:cubicBezTo>
                    <a:pt x="0" y="65"/>
                    <a:pt x="1" y="69"/>
                    <a:pt x="1" y="72"/>
                  </a:cubicBezTo>
                  <a:cubicBezTo>
                    <a:pt x="2" y="76"/>
                    <a:pt x="3" y="79"/>
                    <a:pt x="4" y="81"/>
                  </a:cubicBezTo>
                  <a:cubicBezTo>
                    <a:pt x="4" y="83"/>
                    <a:pt x="5" y="84"/>
                    <a:pt x="5" y="86"/>
                  </a:cubicBezTo>
                  <a:cubicBezTo>
                    <a:pt x="6" y="86"/>
                    <a:pt x="7" y="86"/>
                    <a:pt x="8" y="86"/>
                  </a:cubicBezTo>
                  <a:cubicBezTo>
                    <a:pt x="8" y="86"/>
                    <a:pt x="8" y="86"/>
                    <a:pt x="8" y="86"/>
                  </a:cubicBezTo>
                  <a:cubicBezTo>
                    <a:pt x="8" y="85"/>
                    <a:pt x="7" y="83"/>
                    <a:pt x="7" y="81"/>
                  </a:cubicBezTo>
                  <a:cubicBezTo>
                    <a:pt x="6" y="78"/>
                    <a:pt x="5" y="75"/>
                    <a:pt x="5" y="72"/>
                  </a:cubicBezTo>
                  <a:cubicBezTo>
                    <a:pt x="5" y="68"/>
                    <a:pt x="5" y="65"/>
                    <a:pt x="5" y="62"/>
                  </a:cubicBezTo>
                  <a:cubicBezTo>
                    <a:pt x="5" y="58"/>
                    <a:pt x="5" y="54"/>
                    <a:pt x="6" y="51"/>
                  </a:cubicBezTo>
                  <a:cubicBezTo>
                    <a:pt x="7" y="47"/>
                    <a:pt x="8" y="44"/>
                    <a:pt x="9" y="40"/>
                  </a:cubicBezTo>
                  <a:cubicBezTo>
                    <a:pt x="15" y="27"/>
                    <a:pt x="27" y="16"/>
                    <a:pt x="36" y="10"/>
                  </a:cubicBezTo>
                  <a:cubicBezTo>
                    <a:pt x="41" y="6"/>
                    <a:pt x="45" y="4"/>
                    <a:pt x="48" y="2"/>
                  </a:cubicBezTo>
                  <a:cubicBezTo>
                    <a:pt x="51" y="1"/>
                    <a:pt x="52" y="0"/>
                    <a:pt x="52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1" name="Freeform 79"/>
            <p:cNvSpPr/>
            <p:nvPr userDrawn="1"/>
          </p:nvSpPr>
          <p:spPr bwMode="auto">
            <a:xfrm>
              <a:off x="2703513" y="1893888"/>
              <a:ext cx="11113" cy="20638"/>
            </a:xfrm>
            <a:custGeom>
              <a:gdLst>
                <a:gd name="T0" fmla="*/ 0 w 7"/>
                <a:gd name="T1" fmla="*/ 0 h 13"/>
                <a:gd name="T2" fmla="*/ 2 w 7"/>
                <a:gd name="T3" fmla="*/ 3 h 13"/>
                <a:gd name="T4" fmla="*/ 5 w 7"/>
                <a:gd name="T5" fmla="*/ 8 h 13"/>
                <a:gd name="T6" fmla="*/ 7 w 7"/>
                <a:gd name="T7" fmla="*/ 13 h 13"/>
                <a:gd name="T8" fmla="*/ 5 w 7"/>
                <a:gd name="T9" fmla="*/ 8 h 13"/>
                <a:gd name="T10" fmla="*/ 3 w 7"/>
                <a:gd name="T11" fmla="*/ 0 h 13"/>
                <a:gd name="T12" fmla="*/ 3 w 7"/>
                <a:gd name="T13" fmla="*/ 0 h 13"/>
                <a:gd name="T14" fmla="*/ 0 w 7"/>
                <a:gd name="T15" fmla="*/ 0 h 1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" h="13">
                  <a:moveTo>
                    <a:pt x="0" y="0"/>
                  </a:moveTo>
                  <a:cubicBezTo>
                    <a:pt x="1" y="1"/>
                    <a:pt x="1" y="2"/>
                    <a:pt x="2" y="3"/>
                  </a:cubicBezTo>
                  <a:cubicBezTo>
                    <a:pt x="3" y="5"/>
                    <a:pt x="4" y="7"/>
                    <a:pt x="5" y="8"/>
                  </a:cubicBezTo>
                  <a:cubicBezTo>
                    <a:pt x="6" y="11"/>
                    <a:pt x="7" y="13"/>
                    <a:pt x="7" y="13"/>
                  </a:cubicBezTo>
                  <a:cubicBezTo>
                    <a:pt x="7" y="13"/>
                    <a:pt x="7" y="11"/>
                    <a:pt x="5" y="8"/>
                  </a:cubicBezTo>
                  <a:cubicBezTo>
                    <a:pt x="5" y="6"/>
                    <a:pt x="4" y="3"/>
                    <a:pt x="3" y="0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1" y="0"/>
                    <a:pt x="0" y="0"/>
                  </a:cubicBezTo>
                </a:path>
              </a:pathLst>
            </a:custGeom>
            <a:solidFill>
              <a:srgbClr val="B8475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2" name="Freeform 80"/>
            <p:cNvSpPr/>
            <p:nvPr userDrawn="1"/>
          </p:nvSpPr>
          <p:spPr bwMode="auto">
            <a:xfrm>
              <a:off x="3259138" y="1250950"/>
              <a:ext cx="173038" cy="171450"/>
            </a:xfrm>
            <a:custGeom>
              <a:gdLst>
                <a:gd name="T0" fmla="*/ 109 w 109"/>
                <a:gd name="T1" fmla="*/ 78 h 108"/>
                <a:gd name="T2" fmla="*/ 101 w 109"/>
                <a:gd name="T3" fmla="*/ 20 h 108"/>
                <a:gd name="T4" fmla="*/ 3 w 109"/>
                <a:gd name="T5" fmla="*/ 27 h 108"/>
                <a:gd name="T6" fmla="*/ 5 w 109"/>
                <a:gd name="T7" fmla="*/ 91 h 108"/>
                <a:gd name="T8" fmla="*/ 80 w 109"/>
                <a:gd name="T9" fmla="*/ 108 h 108"/>
                <a:gd name="T10" fmla="*/ 109 w 109"/>
                <a:gd name="T11" fmla="*/ 78 h 10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09" h="108">
                  <a:moveTo>
                    <a:pt x="109" y="78"/>
                  </a:moveTo>
                  <a:cubicBezTo>
                    <a:pt x="108" y="64"/>
                    <a:pt x="106" y="45"/>
                    <a:pt x="101" y="20"/>
                  </a:cubicBezTo>
                  <a:cubicBezTo>
                    <a:pt x="97" y="0"/>
                    <a:pt x="14" y="11"/>
                    <a:pt x="3" y="27"/>
                  </a:cubicBezTo>
                  <a:cubicBezTo>
                    <a:pt x="3" y="27"/>
                    <a:pt x="11" y="76"/>
                    <a:pt x="5" y="91"/>
                  </a:cubicBezTo>
                  <a:cubicBezTo>
                    <a:pt x="0" y="101"/>
                    <a:pt x="47" y="106"/>
                    <a:pt x="80" y="108"/>
                  </a:cubicBezTo>
                  <a:cubicBezTo>
                    <a:pt x="83" y="94"/>
                    <a:pt x="93" y="82"/>
                    <a:pt x="109" y="7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3" name="Oval 81"/>
            <p:cNvSpPr>
              <a:spLocks noChangeArrowheads="1"/>
            </p:cNvSpPr>
            <p:nvPr userDrawn="1"/>
          </p:nvSpPr>
          <p:spPr bwMode="auto">
            <a:xfrm>
              <a:off x="2973388" y="1277938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4" name="Oval 82"/>
            <p:cNvSpPr>
              <a:spLocks noChangeArrowheads="1"/>
            </p:cNvSpPr>
            <p:nvPr userDrawn="1"/>
          </p:nvSpPr>
          <p:spPr bwMode="auto">
            <a:xfrm>
              <a:off x="3008313" y="1273175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5" name="Oval 83"/>
            <p:cNvSpPr>
              <a:spLocks noChangeArrowheads="1"/>
            </p:cNvSpPr>
            <p:nvPr userDrawn="1"/>
          </p:nvSpPr>
          <p:spPr bwMode="auto">
            <a:xfrm>
              <a:off x="3046413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6" name="Oval 84"/>
            <p:cNvSpPr>
              <a:spLocks noChangeArrowheads="1"/>
            </p:cNvSpPr>
            <p:nvPr userDrawn="1"/>
          </p:nvSpPr>
          <p:spPr bwMode="auto">
            <a:xfrm>
              <a:off x="3086101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7" name="Oval 85"/>
            <p:cNvSpPr>
              <a:spLocks noChangeArrowheads="1"/>
            </p:cNvSpPr>
            <p:nvPr userDrawn="1"/>
          </p:nvSpPr>
          <p:spPr bwMode="auto">
            <a:xfrm>
              <a:off x="3263901" y="1254125"/>
              <a:ext cx="42863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8" name="Oval 86"/>
            <p:cNvSpPr>
              <a:spLocks noChangeArrowheads="1"/>
            </p:cNvSpPr>
            <p:nvPr userDrawn="1"/>
          </p:nvSpPr>
          <p:spPr bwMode="auto">
            <a:xfrm>
              <a:off x="3300413" y="124936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9" name="Oval 87"/>
            <p:cNvSpPr>
              <a:spLocks noChangeArrowheads="1"/>
            </p:cNvSpPr>
            <p:nvPr userDrawn="1"/>
          </p:nvSpPr>
          <p:spPr bwMode="auto">
            <a:xfrm>
              <a:off x="3338513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80" name="Oval 88"/>
            <p:cNvSpPr>
              <a:spLocks noChangeArrowheads="1"/>
            </p:cNvSpPr>
            <p:nvPr userDrawn="1"/>
          </p:nvSpPr>
          <p:spPr bwMode="auto">
            <a:xfrm>
              <a:off x="3378201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81" name="Freeform 89"/>
            <p:cNvSpPr>
              <a:spLocks noEditPoints="1"/>
            </p:cNvSpPr>
            <p:nvPr userDrawn="1"/>
          </p:nvSpPr>
          <p:spPr bwMode="auto">
            <a:xfrm>
              <a:off x="2605088" y="2085975"/>
              <a:ext cx="77788" cy="430213"/>
            </a:xfrm>
            <a:custGeom>
              <a:gdLst>
                <a:gd name="T0" fmla="*/ 0 w 49"/>
                <a:gd name="T1" fmla="*/ 0 h 271"/>
                <a:gd name="T2" fmla="*/ 1 w 49"/>
                <a:gd name="T3" fmla="*/ 3 h 271"/>
                <a:gd name="T4" fmla="*/ 3 w 49"/>
                <a:gd name="T5" fmla="*/ 11 h 271"/>
                <a:gd name="T6" fmla="*/ 12 w 49"/>
                <a:gd name="T7" fmla="*/ 42 h 271"/>
                <a:gd name="T8" fmla="*/ 24 w 49"/>
                <a:gd name="T9" fmla="*/ 85 h 271"/>
                <a:gd name="T10" fmla="*/ 35 w 49"/>
                <a:gd name="T11" fmla="*/ 135 h 271"/>
                <a:gd name="T12" fmla="*/ 43 w 49"/>
                <a:gd name="T13" fmla="*/ 186 h 271"/>
                <a:gd name="T14" fmla="*/ 44 w 49"/>
                <a:gd name="T15" fmla="*/ 230 h 271"/>
                <a:gd name="T16" fmla="*/ 38 w 49"/>
                <a:gd name="T17" fmla="*/ 261 h 271"/>
                <a:gd name="T18" fmla="*/ 34 w 49"/>
                <a:gd name="T19" fmla="*/ 269 h 271"/>
                <a:gd name="T20" fmla="*/ 32 w 49"/>
                <a:gd name="T21" fmla="*/ 271 h 271"/>
                <a:gd name="T22" fmla="*/ 34 w 49"/>
                <a:gd name="T23" fmla="*/ 269 h 271"/>
                <a:gd name="T24" fmla="*/ 39 w 49"/>
                <a:gd name="T25" fmla="*/ 261 h 271"/>
                <a:gd name="T26" fmla="*/ 47 w 49"/>
                <a:gd name="T27" fmla="*/ 231 h 271"/>
                <a:gd name="T28" fmla="*/ 47 w 49"/>
                <a:gd name="T29" fmla="*/ 185 h 271"/>
                <a:gd name="T30" fmla="*/ 40 w 49"/>
                <a:gd name="T31" fmla="*/ 134 h 271"/>
                <a:gd name="T32" fmla="*/ 28 w 49"/>
                <a:gd name="T33" fmla="*/ 84 h 271"/>
                <a:gd name="T34" fmla="*/ 15 w 49"/>
                <a:gd name="T35" fmla="*/ 41 h 271"/>
                <a:gd name="T36" fmla="*/ 4 w 49"/>
                <a:gd name="T37" fmla="*/ 11 h 271"/>
                <a:gd name="T38" fmla="*/ 1 w 49"/>
                <a:gd name="T39" fmla="*/ 3 h 271"/>
                <a:gd name="T40" fmla="*/ 0 w 49"/>
                <a:gd name="T41" fmla="*/ 0 h 271"/>
                <a:gd name="T42" fmla="*/ 0 w 49"/>
                <a:gd name="T43" fmla="*/ 0 h 271"/>
                <a:gd name="T44" fmla="*/ 0 w 49"/>
                <a:gd name="T45" fmla="*/ 0 h 271"/>
                <a:gd name="T46" fmla="*/ 0 w 49"/>
                <a:gd name="T47" fmla="*/ 0 h 271"/>
                <a:gd name="T48" fmla="*/ 0 w 49"/>
                <a:gd name="T49" fmla="*/ 0 h 271"/>
                <a:gd name="T50" fmla="*/ 0 w 49"/>
                <a:gd name="T51" fmla="*/ 0 h 271"/>
                <a:gd name="T52" fmla="*/ 0 w 49"/>
                <a:gd name="T53" fmla="*/ 0 h 271"/>
                <a:gd name="T54" fmla="*/ 0 w 49"/>
                <a:gd name="T55" fmla="*/ 0 h 271"/>
                <a:gd name="T56" fmla="*/ 0 w 49"/>
                <a:gd name="T57" fmla="*/ 0 h 27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49" h="271">
                  <a:moveTo>
                    <a:pt x="0" y="0"/>
                  </a:moveTo>
                  <a:cubicBezTo>
                    <a:pt x="0" y="0"/>
                    <a:pt x="0" y="1"/>
                    <a:pt x="1" y="3"/>
                  </a:cubicBezTo>
                  <a:cubicBezTo>
                    <a:pt x="1" y="5"/>
                    <a:pt x="2" y="8"/>
                    <a:pt x="3" y="11"/>
                  </a:cubicBezTo>
                  <a:cubicBezTo>
                    <a:pt x="6" y="19"/>
                    <a:pt x="8" y="29"/>
                    <a:pt x="12" y="42"/>
                  </a:cubicBezTo>
                  <a:cubicBezTo>
                    <a:pt x="16" y="54"/>
                    <a:pt x="20" y="69"/>
                    <a:pt x="24" y="85"/>
                  </a:cubicBezTo>
                  <a:cubicBezTo>
                    <a:pt x="28" y="101"/>
                    <a:pt x="31" y="118"/>
                    <a:pt x="35" y="135"/>
                  </a:cubicBezTo>
                  <a:cubicBezTo>
                    <a:pt x="38" y="152"/>
                    <a:pt x="41" y="170"/>
                    <a:pt x="43" y="186"/>
                  </a:cubicBezTo>
                  <a:cubicBezTo>
                    <a:pt x="44" y="202"/>
                    <a:pt x="45" y="217"/>
                    <a:pt x="44" y="230"/>
                  </a:cubicBezTo>
                  <a:cubicBezTo>
                    <a:pt x="43" y="243"/>
                    <a:pt x="41" y="254"/>
                    <a:pt x="38" y="261"/>
                  </a:cubicBezTo>
                  <a:cubicBezTo>
                    <a:pt x="36" y="264"/>
                    <a:pt x="35" y="267"/>
                    <a:pt x="34" y="269"/>
                  </a:cubicBezTo>
                  <a:cubicBezTo>
                    <a:pt x="32" y="270"/>
                    <a:pt x="32" y="271"/>
                    <a:pt x="32" y="271"/>
                  </a:cubicBezTo>
                  <a:cubicBezTo>
                    <a:pt x="32" y="271"/>
                    <a:pt x="32" y="270"/>
                    <a:pt x="34" y="269"/>
                  </a:cubicBezTo>
                  <a:cubicBezTo>
                    <a:pt x="35" y="267"/>
                    <a:pt x="37" y="265"/>
                    <a:pt x="39" y="261"/>
                  </a:cubicBezTo>
                  <a:cubicBezTo>
                    <a:pt x="42" y="254"/>
                    <a:pt x="46" y="244"/>
                    <a:pt x="47" y="231"/>
                  </a:cubicBezTo>
                  <a:cubicBezTo>
                    <a:pt x="48" y="217"/>
                    <a:pt x="49" y="202"/>
                    <a:pt x="47" y="185"/>
                  </a:cubicBezTo>
                  <a:cubicBezTo>
                    <a:pt x="46" y="169"/>
                    <a:pt x="43" y="151"/>
                    <a:pt x="40" y="134"/>
                  </a:cubicBezTo>
                  <a:cubicBezTo>
                    <a:pt x="36" y="117"/>
                    <a:pt x="32" y="100"/>
                    <a:pt x="28" y="84"/>
                  </a:cubicBezTo>
                  <a:cubicBezTo>
                    <a:pt x="23" y="68"/>
                    <a:pt x="19" y="53"/>
                    <a:pt x="15" y="41"/>
                  </a:cubicBezTo>
                  <a:cubicBezTo>
                    <a:pt x="11" y="28"/>
                    <a:pt x="7" y="18"/>
                    <a:pt x="4" y="11"/>
                  </a:cubicBezTo>
                  <a:cubicBezTo>
                    <a:pt x="3" y="7"/>
                    <a:pt x="2" y="5"/>
                    <a:pt x="1" y="3"/>
                  </a:cubicBezTo>
                  <a:cubicBezTo>
                    <a:pt x="0" y="1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82" name="Freeform 90"/>
            <p:cNvSpPr/>
            <p:nvPr userDrawn="1"/>
          </p:nvSpPr>
          <p:spPr bwMode="auto">
            <a:xfrm>
              <a:off x="3740151" y="3327400"/>
              <a:ext cx="852488" cy="414338"/>
            </a:xfrm>
            <a:custGeom>
              <a:gdLst>
                <a:gd name="T0" fmla="*/ 477 w 537"/>
                <a:gd name="T1" fmla="*/ 141 h 261"/>
                <a:gd name="T2" fmla="*/ 447 w 537"/>
                <a:gd name="T3" fmla="*/ 149 h 261"/>
                <a:gd name="T4" fmla="*/ 387 w 537"/>
                <a:gd name="T5" fmla="*/ 91 h 261"/>
                <a:gd name="T6" fmla="*/ 352 w 537"/>
                <a:gd name="T7" fmla="*/ 103 h 261"/>
                <a:gd name="T8" fmla="*/ 248 w 537"/>
                <a:gd name="T9" fmla="*/ 0 h 261"/>
                <a:gd name="T10" fmla="*/ 147 w 537"/>
                <a:gd name="T11" fmla="*/ 79 h 261"/>
                <a:gd name="T12" fmla="*/ 96 w 537"/>
                <a:gd name="T13" fmla="*/ 64 h 261"/>
                <a:gd name="T14" fmla="*/ 0 w 537"/>
                <a:gd name="T15" fmla="*/ 161 h 261"/>
                <a:gd name="T16" fmla="*/ 65 w 537"/>
                <a:gd name="T17" fmla="*/ 253 h 261"/>
                <a:gd name="T18" fmla="*/ 86 w 537"/>
                <a:gd name="T19" fmla="*/ 259 h 261"/>
                <a:gd name="T20" fmla="*/ 462 w 537"/>
                <a:gd name="T21" fmla="*/ 259 h 261"/>
                <a:gd name="T22" fmla="*/ 477 w 537"/>
                <a:gd name="T23" fmla="*/ 261 h 261"/>
                <a:gd name="T24" fmla="*/ 537 w 537"/>
                <a:gd name="T25" fmla="*/ 201 h 261"/>
                <a:gd name="T26" fmla="*/ 477 w 537"/>
                <a:gd name="T27" fmla="*/ 141 h 2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37" h="261">
                  <a:moveTo>
                    <a:pt x="477" y="141"/>
                  </a:moveTo>
                  <a:cubicBezTo>
                    <a:pt x="466" y="141"/>
                    <a:pt x="455" y="144"/>
                    <a:pt x="447" y="149"/>
                  </a:cubicBezTo>
                  <a:cubicBezTo>
                    <a:pt x="446" y="117"/>
                    <a:pt x="419" y="91"/>
                    <a:pt x="387" y="91"/>
                  </a:cubicBezTo>
                  <a:cubicBezTo>
                    <a:pt x="374" y="91"/>
                    <a:pt x="362" y="95"/>
                    <a:pt x="352" y="103"/>
                  </a:cubicBezTo>
                  <a:cubicBezTo>
                    <a:pt x="351" y="46"/>
                    <a:pt x="304" y="0"/>
                    <a:pt x="248" y="0"/>
                  </a:cubicBezTo>
                  <a:cubicBezTo>
                    <a:pt x="199" y="0"/>
                    <a:pt x="158" y="33"/>
                    <a:pt x="147" y="79"/>
                  </a:cubicBezTo>
                  <a:cubicBezTo>
                    <a:pt x="132" y="70"/>
                    <a:pt x="115" y="64"/>
                    <a:pt x="96" y="64"/>
                  </a:cubicBezTo>
                  <a:cubicBezTo>
                    <a:pt x="43" y="64"/>
                    <a:pt x="0" y="108"/>
                    <a:pt x="0" y="161"/>
                  </a:cubicBezTo>
                  <a:cubicBezTo>
                    <a:pt x="0" y="204"/>
                    <a:pt x="27" y="240"/>
                    <a:pt x="65" y="253"/>
                  </a:cubicBezTo>
                  <a:cubicBezTo>
                    <a:pt x="71" y="257"/>
                    <a:pt x="78" y="259"/>
                    <a:pt x="86" y="259"/>
                  </a:cubicBezTo>
                  <a:cubicBezTo>
                    <a:pt x="462" y="259"/>
                    <a:pt x="462" y="259"/>
                    <a:pt x="462" y="259"/>
                  </a:cubicBezTo>
                  <a:cubicBezTo>
                    <a:pt x="467" y="260"/>
                    <a:pt x="472" y="261"/>
                    <a:pt x="477" y="261"/>
                  </a:cubicBezTo>
                  <a:cubicBezTo>
                    <a:pt x="510" y="261"/>
                    <a:pt x="537" y="234"/>
                    <a:pt x="537" y="201"/>
                  </a:cubicBezTo>
                  <a:cubicBezTo>
                    <a:pt x="537" y="168"/>
                    <a:pt x="510" y="141"/>
                    <a:pt x="477" y="141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  <p:sp>
          <p:nvSpPr>
            <p:cNvPr id="183" name="Freeform 91"/>
            <p:cNvSpPr/>
            <p:nvPr userDrawn="1"/>
          </p:nvSpPr>
          <p:spPr bwMode="auto">
            <a:xfrm>
              <a:off x="877888" y="1939925"/>
              <a:ext cx="530225" cy="257175"/>
            </a:xfrm>
            <a:custGeom>
              <a:gdLst>
                <a:gd name="T0" fmla="*/ 297 w 334"/>
                <a:gd name="T1" fmla="*/ 88 h 162"/>
                <a:gd name="T2" fmla="*/ 278 w 334"/>
                <a:gd name="T3" fmla="*/ 93 h 162"/>
                <a:gd name="T4" fmla="*/ 241 w 334"/>
                <a:gd name="T5" fmla="*/ 57 h 162"/>
                <a:gd name="T6" fmla="*/ 220 w 334"/>
                <a:gd name="T7" fmla="*/ 64 h 162"/>
                <a:gd name="T8" fmla="*/ 155 w 334"/>
                <a:gd name="T9" fmla="*/ 0 h 162"/>
                <a:gd name="T10" fmla="*/ 92 w 334"/>
                <a:gd name="T11" fmla="*/ 49 h 162"/>
                <a:gd name="T12" fmla="*/ 60 w 334"/>
                <a:gd name="T13" fmla="*/ 40 h 162"/>
                <a:gd name="T14" fmla="*/ 0 w 334"/>
                <a:gd name="T15" fmla="*/ 100 h 162"/>
                <a:gd name="T16" fmla="*/ 41 w 334"/>
                <a:gd name="T17" fmla="*/ 158 h 162"/>
                <a:gd name="T18" fmla="*/ 54 w 334"/>
                <a:gd name="T19" fmla="*/ 161 h 162"/>
                <a:gd name="T20" fmla="*/ 288 w 334"/>
                <a:gd name="T21" fmla="*/ 161 h 162"/>
                <a:gd name="T22" fmla="*/ 297 w 334"/>
                <a:gd name="T23" fmla="*/ 162 h 162"/>
                <a:gd name="T24" fmla="*/ 334 w 334"/>
                <a:gd name="T25" fmla="*/ 125 h 162"/>
                <a:gd name="T26" fmla="*/ 297 w 334"/>
                <a:gd name="T27" fmla="*/ 88 h 1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34" h="162">
                  <a:moveTo>
                    <a:pt x="297" y="88"/>
                  </a:moveTo>
                  <a:cubicBezTo>
                    <a:pt x="290" y="88"/>
                    <a:pt x="284" y="89"/>
                    <a:pt x="278" y="93"/>
                  </a:cubicBezTo>
                  <a:cubicBezTo>
                    <a:pt x="278" y="73"/>
                    <a:pt x="261" y="57"/>
                    <a:pt x="241" y="57"/>
                  </a:cubicBezTo>
                  <a:cubicBezTo>
                    <a:pt x="233" y="57"/>
                    <a:pt x="226" y="59"/>
                    <a:pt x="220" y="64"/>
                  </a:cubicBezTo>
                  <a:cubicBezTo>
                    <a:pt x="219" y="28"/>
                    <a:pt x="190" y="0"/>
                    <a:pt x="155" y="0"/>
                  </a:cubicBezTo>
                  <a:cubicBezTo>
                    <a:pt x="124" y="0"/>
                    <a:pt x="99" y="21"/>
                    <a:pt x="92" y="49"/>
                  </a:cubicBezTo>
                  <a:cubicBezTo>
                    <a:pt x="83" y="43"/>
                    <a:pt x="72" y="40"/>
                    <a:pt x="60" y="40"/>
                  </a:cubicBezTo>
                  <a:cubicBezTo>
                    <a:pt x="27" y="40"/>
                    <a:pt x="0" y="67"/>
                    <a:pt x="0" y="100"/>
                  </a:cubicBezTo>
                  <a:cubicBezTo>
                    <a:pt x="0" y="127"/>
                    <a:pt x="17" y="149"/>
                    <a:pt x="41" y="158"/>
                  </a:cubicBezTo>
                  <a:cubicBezTo>
                    <a:pt x="45" y="160"/>
                    <a:pt x="49" y="161"/>
                    <a:pt x="54" y="161"/>
                  </a:cubicBezTo>
                  <a:cubicBezTo>
                    <a:pt x="288" y="161"/>
                    <a:pt x="288" y="161"/>
                    <a:pt x="288" y="161"/>
                  </a:cubicBezTo>
                  <a:cubicBezTo>
                    <a:pt x="291" y="162"/>
                    <a:pt x="294" y="162"/>
                    <a:pt x="297" y="162"/>
                  </a:cubicBezTo>
                  <a:cubicBezTo>
                    <a:pt x="318" y="162"/>
                    <a:pt x="334" y="145"/>
                    <a:pt x="334" y="125"/>
                  </a:cubicBezTo>
                  <a:cubicBezTo>
                    <a:pt x="334" y="104"/>
                    <a:pt x="318" y="88"/>
                    <a:pt x="297" y="88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</p:grpSp>
      <p:sp>
        <p:nvSpPr>
          <p:cNvPr id="13" name="标题 1"/>
          <p:cNvSpPr>
            <a:spLocks noGrp="1"/>
          </p:cNvSpPr>
          <p:nvPr userDrawn="1">
            <p:ph type="ctrTitle" hasCustomPrompt="1"/>
          </p:nvPr>
        </p:nvSpPr>
        <p:spPr>
          <a:xfrm>
            <a:off x="1229517" y="3099717"/>
            <a:ext cx="5426076" cy="1621509"/>
          </a:xfrm>
        </p:spPr>
        <p:txBody>
          <a:bodyPr anchor="b">
            <a:normAutofit/>
          </a:bodyPr>
          <a:lstStyle>
            <a:lvl1pPr marL="0" indent="0" algn="l">
              <a:buFont typeface="Arial" pitchFamily="34" charset="0"/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 altLang="zh-CN"/>
              <a:t>Conclusion</a:t>
            </a:r>
            <a:endParaRPr lang="zh-CN" altLang="en-US"/>
          </a:p>
        </p:txBody>
      </p:sp>
      <p:sp>
        <p:nvSpPr>
          <p:cNvPr id="15" name="文本占位符 62"/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1229517" y="5405953"/>
            <a:ext cx="5426076" cy="31087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l">
              <a:buNone/>
              <a:defRPr lang="zh-CN" altLang="en-US" sz="1500" smtClean="0">
                <a:solidFill>
                  <a:schemeClr val="bg1"/>
                </a:solidFill>
              </a:defRPr>
            </a:lvl1pPr>
            <a:lvl2pPr>
              <a:defRPr lang="zh-CN" altLang="en-US" sz="2000" smtClean="0"/>
            </a:lvl2pPr>
            <a:lvl3pPr>
              <a:defRPr lang="zh-CN" altLang="en-US" sz="1800" smtClean="0"/>
            </a:lvl3pPr>
            <a:lvl4pPr>
              <a:defRPr lang="zh-CN" altLang="en-US" sz="1600" smtClean="0"/>
            </a:lvl4pPr>
            <a:lvl5pPr>
              <a:defRPr lang="zh-CN" altLang="en-US" sz="1600"/>
            </a:lvl5pPr>
          </a:lstStyle>
          <a:p>
            <a:pPr marL="228600" marR="0" lvl="0" indent="-228600" fontAlgn="auto">
              <a:spcAft>
                <a:spcPct val="0"/>
              </a:spcAft>
              <a:buClrTx/>
              <a:buSzTx/>
            </a:pPr>
            <a:r>
              <a:rPr lang="en-US" altLang="zh-CN"/>
              <a:t>Data</a:t>
            </a:r>
            <a:endParaRPr lang="en-US" altLang="zh-CN"/>
          </a:p>
        </p:txBody>
      </p:sp>
      <p:sp>
        <p:nvSpPr>
          <p:cNvPr id="6" name="文本占位符 13"/>
          <p:cNvSpPr>
            <a:spLocks noGrp="1"/>
          </p:cNvSpPr>
          <p:nvPr>
            <p:ph type="body" sz="quarter" idx="10" hasCustomPrompt="1"/>
          </p:nvPr>
        </p:nvSpPr>
        <p:spPr>
          <a:xfrm>
            <a:off x="1229518" y="5109682"/>
            <a:ext cx="5426076" cy="296271"/>
          </a:xfrm>
        </p:spPr>
        <p:txBody>
          <a:bodyPr vert="horz" anchor="ctr">
            <a:noAutofit/>
          </a:bodyPr>
          <a:lstStyle>
            <a:lvl1pPr marL="0" indent="0" algn="l">
              <a:buNone/>
              <a:defRPr sz="1500" b="0">
                <a:solidFill>
                  <a:schemeClr val="bg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altLang="zh-CN"/>
              <a:t>Signature</a:t>
            </a:r>
            <a:endParaRPr lang="en-US" altLang="zh-CN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69924" y="1"/>
            <a:ext cx="10850563" cy="102869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69924" y="1123950"/>
            <a:ext cx="10850563" cy="50196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zh-CN" altLang="en-US"/>
          </a:p>
        </p:txBody>
      </p:sp>
      <p:cxnSp>
        <p:nvCxnSpPr>
          <p:cNvPr id="7" name="直接连接符 6"/>
          <p:cNvCxnSpPr/>
          <p:nvPr userDrawn="1"/>
        </p:nvCxnSpPr>
        <p:spPr>
          <a:xfrm>
            <a:off x="669924" y="1028700"/>
            <a:ext cx="10850563" cy="0"/>
          </a:xfrm>
          <a:prstGeom prst="line">
            <a:avLst/>
          </a:prstGeom>
          <a:ln w="317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日期占位符 3"/>
          <p:cNvSpPr>
            <a:spLocks noGrp="1"/>
          </p:cNvSpPr>
          <p:nvPr>
            <p:ph type="dt" sz="half" idx="2"/>
          </p:nvPr>
        </p:nvSpPr>
        <p:spPr>
          <a:xfrm>
            <a:off x="5401732" y="6240463"/>
            <a:ext cx="1388536" cy="2063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3"/>
          </p:nvPr>
        </p:nvSpPr>
        <p:spPr>
          <a:xfrm>
            <a:off x="669924" y="6240463"/>
            <a:ext cx="4140201" cy="2063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www.islide.cc</a:t>
            </a:r>
            <a:endParaRPr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599" y="6240463"/>
            <a:ext cx="2909888" cy="2063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11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800" b="1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6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4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4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Override" Target="../theme/themeOverr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hemeOverride" Target="../theme/themeOverride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21.xml" /><Relationship Id="rId11" Type="http://schemas.openxmlformats.org/officeDocument/2006/relationships/tags" Target="../tags/tag22.xml" /><Relationship Id="rId12" Type="http://schemas.openxmlformats.org/officeDocument/2006/relationships/tags" Target="../tags/tag23.xml" /><Relationship Id="rId13" Type="http://schemas.openxmlformats.org/officeDocument/2006/relationships/tags" Target="../tags/tag24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32.xml" /><Relationship Id="rId11" Type="http://schemas.openxmlformats.org/officeDocument/2006/relationships/tags" Target="../tags/tag33.xml" /><Relationship Id="rId12" Type="http://schemas.openxmlformats.org/officeDocument/2006/relationships/tags" Target="../tags/tag34.xml" /><Relationship Id="rId13" Type="http://schemas.openxmlformats.org/officeDocument/2006/relationships/tags" Target="../tags/tag35.xml" /><Relationship Id="rId14" Type="http://schemas.openxmlformats.org/officeDocument/2006/relationships/tags" Target="../tags/tag36.xml" /><Relationship Id="rId15" Type="http://schemas.openxmlformats.org/officeDocument/2006/relationships/tags" Target="../tags/tag37.xml" /><Relationship Id="rId16" Type="http://schemas.openxmlformats.org/officeDocument/2006/relationships/tags" Target="../tags/tag38.xml" /><Relationship Id="rId17" Type="http://schemas.openxmlformats.org/officeDocument/2006/relationships/tags" Target="../tags/tag39.xml" /><Relationship Id="rId18" Type="http://schemas.openxmlformats.org/officeDocument/2006/relationships/tags" Target="../tags/tag40.xml" /><Relationship Id="rId2" Type="http://schemas.openxmlformats.org/officeDocument/2006/relationships/themeOverride" Target="../theme/themeOverride3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tags" Target="../tags/tag3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tags" Target="../tags/tag55.xml" /><Relationship Id="rId13" Type="http://schemas.openxmlformats.org/officeDocument/2006/relationships/tags" Target="../tags/tag56.xml" /><Relationship Id="rId14" Type="http://schemas.openxmlformats.org/officeDocument/2006/relationships/tags" Target="../tags/tag57.xml" /><Relationship Id="rId15" Type="http://schemas.openxmlformats.org/officeDocument/2006/relationships/tags" Target="../tags/tag58.xml" /><Relationship Id="rId16" Type="http://schemas.openxmlformats.org/officeDocument/2006/relationships/tags" Target="../tags/tag59.xml" /><Relationship Id="rId17" Type="http://schemas.openxmlformats.org/officeDocument/2006/relationships/tags" Target="../tags/tag60.xml" /><Relationship Id="rId18" Type="http://schemas.openxmlformats.org/officeDocument/2006/relationships/tags" Target="../tags/tag61.xml" /><Relationship Id="rId19" Type="http://schemas.openxmlformats.org/officeDocument/2006/relationships/tags" Target="../tags/tag62.xml" /><Relationship Id="rId2" Type="http://schemas.openxmlformats.org/officeDocument/2006/relationships/tags" Target="../tags/tag45.xml" /><Relationship Id="rId20" Type="http://schemas.openxmlformats.org/officeDocument/2006/relationships/tags" Target="../tags/tag63.xml" /><Relationship Id="rId21" Type="http://schemas.openxmlformats.org/officeDocument/2006/relationships/tags" Target="../tags/tag64.xml" /><Relationship Id="rId22" Type="http://schemas.openxmlformats.org/officeDocument/2006/relationships/tags" Target="../tags/tag65.xml" /><Relationship Id="rId23" Type="http://schemas.openxmlformats.org/officeDocument/2006/relationships/tags" Target="../tags/tag66.xml" /><Relationship Id="rId24" Type="http://schemas.openxmlformats.org/officeDocument/2006/relationships/tags" Target="../tags/tag67.xml" /><Relationship Id="rId25" Type="http://schemas.openxmlformats.org/officeDocument/2006/relationships/tags" Target="../tags/tag68.xml" /><Relationship Id="rId26" Type="http://schemas.openxmlformats.org/officeDocument/2006/relationships/tags" Target="../tags/tag69.xml" /><Relationship Id="rId27" Type="http://schemas.openxmlformats.org/officeDocument/2006/relationships/tags" Target="../tags/tag70.xml" /><Relationship Id="rId28" Type="http://schemas.openxmlformats.org/officeDocument/2006/relationships/tags" Target="../tags/tag71.xml" /><Relationship Id="rId29" Type="http://schemas.openxmlformats.org/officeDocument/2006/relationships/tags" Target="../tags/tag72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81.xml" /><Relationship Id="rId11" Type="http://schemas.openxmlformats.org/officeDocument/2006/relationships/tags" Target="../tags/tag8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tags" Target="../tags/tag73.xml" /><Relationship Id="rId20" Type="http://schemas.openxmlformats.org/officeDocument/2006/relationships/tags" Target="../tags/tag91.xml" /><Relationship Id="rId21" Type="http://schemas.openxmlformats.org/officeDocument/2006/relationships/tags" Target="../tags/tag92.xml" /><Relationship Id="rId22" Type="http://schemas.openxmlformats.org/officeDocument/2006/relationships/tags" Target="../tags/tag93.xml" /><Relationship Id="rId23" Type="http://schemas.openxmlformats.org/officeDocument/2006/relationships/tags" Target="../tags/tag94.xml" /><Relationship Id="rId24" Type="http://schemas.openxmlformats.org/officeDocument/2006/relationships/tags" Target="../tags/tag95.xml" /><Relationship Id="rId25" Type="http://schemas.openxmlformats.org/officeDocument/2006/relationships/tags" Target="../tags/tag96.xml" /><Relationship Id="rId26" Type="http://schemas.openxmlformats.org/officeDocument/2006/relationships/tags" Target="../tags/tag97.xml" /><Relationship Id="rId27" Type="http://schemas.openxmlformats.org/officeDocument/2006/relationships/tags" Target="../tags/tag98.xml" /><Relationship Id="rId28" Type="http://schemas.openxmlformats.org/officeDocument/2006/relationships/tags" Target="../tags/tag99.xml" /><Relationship Id="rId29" Type="http://schemas.openxmlformats.org/officeDocument/2006/relationships/tags" Target="../tags/tag100.xml" /><Relationship Id="rId3" Type="http://schemas.openxmlformats.org/officeDocument/2006/relationships/tags" Target="../tags/tag74.xml" /><Relationship Id="rId30" Type="http://schemas.openxmlformats.org/officeDocument/2006/relationships/tags" Target="../tags/tag101.xml" /><Relationship Id="rId31" Type="http://schemas.openxmlformats.org/officeDocument/2006/relationships/tags" Target="../tags/tag102.xml" /><Relationship Id="rId32" Type="http://schemas.openxmlformats.org/officeDocument/2006/relationships/tags" Target="../tags/tag103.xml" /><Relationship Id="rId33" Type="http://schemas.openxmlformats.org/officeDocument/2006/relationships/tags" Target="../tags/tag104.xml" /><Relationship Id="rId34" Type="http://schemas.openxmlformats.org/officeDocument/2006/relationships/tags" Target="../tags/tag105.xml" /><Relationship Id="rId35" Type="http://schemas.openxmlformats.org/officeDocument/2006/relationships/tags" Target="../tags/tag106.xml" /><Relationship Id="rId36" Type="http://schemas.openxmlformats.org/officeDocument/2006/relationships/tags" Target="../tags/tag107.xml" /><Relationship Id="rId37" Type="http://schemas.openxmlformats.org/officeDocument/2006/relationships/tags" Target="../tags/tag108.xml" /><Relationship Id="rId38" Type="http://schemas.openxmlformats.org/officeDocument/2006/relationships/tags" Target="../tags/tag109.xml" /><Relationship Id="rId39" Type="http://schemas.openxmlformats.org/officeDocument/2006/relationships/tags" Target="../tags/tag110.xml" /><Relationship Id="rId4" Type="http://schemas.openxmlformats.org/officeDocument/2006/relationships/tags" Target="../tags/tag75.xml" /><Relationship Id="rId40" Type="http://schemas.openxmlformats.org/officeDocument/2006/relationships/tags" Target="../tags/tag111.xml" /><Relationship Id="rId41" Type="http://schemas.openxmlformats.org/officeDocument/2006/relationships/tags" Target="../tags/tag112.xml" /><Relationship Id="rId42" Type="http://schemas.openxmlformats.org/officeDocument/2006/relationships/tags" Target="../tags/tag113.xml" /><Relationship Id="rId43" Type="http://schemas.openxmlformats.org/officeDocument/2006/relationships/tags" Target="../tags/tag114.xml" /><Relationship Id="rId44" Type="http://schemas.openxmlformats.org/officeDocument/2006/relationships/tags" Target="../tags/tag115.xml" /><Relationship Id="rId45" Type="http://schemas.openxmlformats.org/officeDocument/2006/relationships/tags" Target="../tags/tag116.xml" /><Relationship Id="rId46" Type="http://schemas.openxmlformats.org/officeDocument/2006/relationships/tags" Target="../tags/tag117.xml" /><Relationship Id="rId47" Type="http://schemas.openxmlformats.org/officeDocument/2006/relationships/tags" Target="../tags/tag118.xml" /><Relationship Id="rId48" Type="http://schemas.openxmlformats.org/officeDocument/2006/relationships/image" Target="../media/image3.png" /><Relationship Id="rId49" Type="http://schemas.openxmlformats.org/officeDocument/2006/relationships/tags" Target="../tags/tag119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tags" Target="../tags/tag78.xml" /><Relationship Id="rId8" Type="http://schemas.openxmlformats.org/officeDocument/2006/relationships/tags" Target="../tags/tag79.xml" /><Relationship Id="rId9" Type="http://schemas.openxmlformats.org/officeDocument/2006/relationships/tags" Target="../tags/tag8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166001112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副标题 4"/>
          <p:cNvSpPr>
            <a:spLocks noGrp="1"/>
          </p:cNvSpPr>
          <p:nvPr>
            <p:ph type="subTitle" idx="1"/>
          </p:nvPr>
        </p:nvSpPr>
        <p:spPr>
          <a:xfrm>
            <a:off x="5673725" y="3149600"/>
            <a:ext cx="5646737" cy="558799"/>
          </a:xfrm>
        </p:spPr>
        <p:txBody>
          <a:bodyPr>
            <a:normAutofit fontScale="80000"/>
          </a:bodyPr>
          <a:lstStyle/>
          <a:p>
            <a:r>
              <a:rPr lang="zh-CN" altLang="en-US" sz="3600" b="1">
                <a:solidFill>
                  <a:srgbClr val="FF0000"/>
                </a:solidFill>
              </a:rPr>
              <a:t>专题</a:t>
            </a:r>
            <a:r>
              <a:rPr lang="en-US" altLang="zh-CN" sz="3600" b="1">
                <a:solidFill>
                  <a:srgbClr val="FF0000"/>
                </a:solidFill>
              </a:rPr>
              <a:t>04</a:t>
            </a:r>
            <a:r>
              <a:rPr lang="zh-CN" altLang="en-US" sz="3600" b="1">
                <a:solidFill>
                  <a:srgbClr val="FF0000"/>
                </a:solidFill>
              </a:rPr>
              <a:t>：两位数乘两位数</a:t>
            </a:r>
            <a:endParaRPr lang="zh-CN" altLang="en-US" sz="3600" b="1">
              <a:solidFill>
                <a:srgbClr val="FF0000"/>
              </a:solidFill>
            </a:endParaRPr>
          </a:p>
        </p:txBody>
      </p:sp>
      <p:sp>
        <p:nvSpPr>
          <p:cNvPr id="4" name="标题 3"/>
          <p:cNvSpPr>
            <a:spLocks noGrp="1"/>
          </p:cNvSpPr>
          <p:nvPr>
            <p:ph type="ctrTitle"/>
          </p:nvPr>
        </p:nvSpPr>
        <p:spPr>
          <a:xfrm>
            <a:off x="5673726" y="1814962"/>
            <a:ext cx="5646737" cy="1204509"/>
          </a:xfrm>
        </p:spPr>
        <p:txBody>
          <a:bodyPr/>
          <a:lstStyle/>
          <a:p>
            <a:r>
              <a:rPr lang="zh-CN" altLang="en-US"/>
              <a:t>期中专项考点复习</a:t>
            </a:r>
            <a:endParaRPr lang="zh-CN" altLang="en-US"/>
          </a:p>
        </p:txBody>
      </p:sp>
      <p:sp>
        <p:nvSpPr>
          <p:cNvPr id="6" name="文本占位符 5"/>
          <p:cNvSpPr>
            <a:spLocks noGrp="1"/>
          </p:cNvSpPr>
          <p:nvPr>
            <p:ph type="body" sz="quarter" idx="10"/>
          </p:nvPr>
        </p:nvSpPr>
        <p:spPr>
          <a:xfrm>
            <a:off x="6151245" y="4645660"/>
            <a:ext cx="2551430" cy="296545"/>
          </a:xfrm>
        </p:spPr>
        <p:txBody>
          <a:bodyPr/>
          <a:lstStyle/>
          <a:p>
            <a:r>
              <a:rPr lang="zh-CN" altLang="en-US"/>
              <a:t>人教版</a:t>
            </a:r>
            <a:r>
              <a:rPr lang="en-US" altLang="zh-CN"/>
              <a:t>·</a:t>
            </a:r>
            <a:r>
              <a:rPr lang="zh-CN" altLang="en-US"/>
              <a:t>三年级下册</a:t>
            </a:r>
            <a:endParaRPr lang="en-US" altLang="zh-CN"/>
          </a:p>
        </p:txBody>
      </p:sp>
      <p:sp>
        <p:nvSpPr>
          <p:cNvPr id="3" name="文本占位符 2"/>
          <p:cNvSpPr>
            <a:spLocks noGrp="1"/>
          </p:cNvSpPr>
          <p:nvPr>
            <p:ph type="body" sz="quarter" idx="11"/>
          </p:nvPr>
        </p:nvSpPr>
        <p:spPr>
          <a:xfrm>
            <a:off x="5988050" y="5299397"/>
            <a:ext cx="5646737" cy="296271"/>
          </a:xfrm>
        </p:spPr>
        <p:txBody>
          <a:bodyPr/>
          <a:lstStyle/>
          <a:p>
            <a:r>
              <a:rPr lang="en-US" altLang="zh-CN"/>
              <a:t>2023-2024</a:t>
            </a:r>
            <a:r>
              <a:rPr lang="zh-CN" altLang="en-US"/>
              <a:t>学年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>
                <a:solidFill>
                  <a:srgbClr val="C7450B"/>
                </a:solidFill>
              </a:rPr>
              <a:t>单元知识框架</a:t>
            </a:r>
            <a:endParaRPr lang="zh-CN" altLang="en-US">
              <a:solidFill>
                <a:srgbClr val="C7450B"/>
              </a:solidFill>
            </a:endParaRPr>
          </a:p>
        </p:txBody>
      </p:sp>
      <p:sp>
        <p:nvSpPr>
          <p:cNvPr id="5" name="圆角矩形 4"/>
          <p:cNvSpPr/>
          <p:nvPr>
            <p:custDataLst>
              <p:tags r:id="rId2"/>
            </p:custDataLst>
          </p:nvPr>
        </p:nvSpPr>
        <p:spPr>
          <a:xfrm>
            <a:off x="4134582" y="2011907"/>
            <a:ext cx="3284316" cy="646986"/>
          </a:xfrm>
          <a:prstGeom prst="roundRect">
            <a:avLst/>
          </a:prstGeom>
          <a:solidFill>
            <a:srgbClr val="AFF22A"/>
          </a:solidFill>
          <a:ln>
            <a:solidFill>
              <a:schemeClr val="accent1"/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两位数乘两位数</a:t>
            </a:r>
            <a:endParaRPr lang="zh-CN" altLang="en-US" sz="32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6" name="左大括号 5"/>
          <p:cNvSpPr/>
          <p:nvPr>
            <p:custDataLst>
              <p:tags r:id="rId3"/>
            </p:custDataLst>
          </p:nvPr>
        </p:nvSpPr>
        <p:spPr>
          <a:xfrm rot="5400000">
            <a:off x="5632724" y="999327"/>
            <a:ext cx="288033" cy="3856262"/>
          </a:xfrm>
          <a:prstGeom prst="leftBrace">
            <a:avLst>
              <a:gd name="adj1" fmla="val 71227"/>
              <a:gd name="adj2" fmla="val 49683"/>
            </a:avLst>
          </a:prstGeom>
          <a:noFill/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7" name="圆角矩形 6"/>
          <p:cNvSpPr/>
          <p:nvPr>
            <p:custDataLst>
              <p:tags r:id="rId4"/>
            </p:custDataLst>
          </p:nvPr>
        </p:nvSpPr>
        <p:spPr>
          <a:xfrm>
            <a:off x="4732591" y="3060700"/>
            <a:ext cx="2020926" cy="646986"/>
          </a:xfrm>
          <a:prstGeom prst="roundRect">
            <a:avLst/>
          </a:prstGeom>
          <a:solidFill>
            <a:srgbClr val="AFF22A"/>
          </a:solidFill>
          <a:ln>
            <a:solidFill>
              <a:schemeClr val="accent1"/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笔算乘法</a:t>
            </a:r>
            <a:endParaRPr lang="zh-CN" altLang="en-US" sz="32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8" name="圆角矩形 7"/>
          <p:cNvSpPr/>
          <p:nvPr>
            <p:custDataLst>
              <p:tags r:id="rId5"/>
            </p:custDataLst>
          </p:nvPr>
        </p:nvSpPr>
        <p:spPr>
          <a:xfrm>
            <a:off x="7350998" y="3024026"/>
            <a:ext cx="2027955" cy="646986"/>
          </a:xfrm>
          <a:prstGeom prst="roundRect">
            <a:avLst/>
          </a:prstGeom>
          <a:solidFill>
            <a:srgbClr val="AFF22A"/>
          </a:solidFill>
          <a:ln>
            <a:solidFill>
              <a:schemeClr val="accent1"/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解决问题</a:t>
            </a:r>
            <a:endParaRPr lang="zh-CN" altLang="en-US" sz="32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9" name="圆角矩形 8"/>
          <p:cNvSpPr/>
          <p:nvPr>
            <p:custDataLst>
              <p:tags r:id="rId6"/>
            </p:custDataLst>
          </p:nvPr>
        </p:nvSpPr>
        <p:spPr>
          <a:xfrm>
            <a:off x="4492716" y="4017505"/>
            <a:ext cx="997100" cy="1921252"/>
          </a:xfrm>
          <a:prstGeom prst="roundRect">
            <a:avLst/>
          </a:prstGeom>
          <a:solidFill>
            <a:srgbClr val="AFF22A"/>
          </a:solidFill>
          <a:ln>
            <a:solidFill>
              <a:schemeClr val="accent1"/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不进位的笔算乘法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0" name="圆角矩形 9"/>
          <p:cNvSpPr/>
          <p:nvPr>
            <p:custDataLst>
              <p:tags r:id="rId7"/>
            </p:custDataLst>
          </p:nvPr>
        </p:nvSpPr>
        <p:spPr>
          <a:xfrm>
            <a:off x="5743054" y="4026286"/>
            <a:ext cx="997100" cy="1903690"/>
          </a:xfrm>
          <a:prstGeom prst="roundRect">
            <a:avLst/>
          </a:prstGeom>
          <a:solidFill>
            <a:srgbClr val="AFF22A"/>
          </a:solidFill>
          <a:ln>
            <a:solidFill>
              <a:schemeClr val="accent1"/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进位笔算乘法</a:t>
            </a:r>
            <a:endParaRPr lang="en-US" altLang="zh-CN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1" name="左大括号 10"/>
          <p:cNvSpPr/>
          <p:nvPr>
            <p:custDataLst>
              <p:tags r:id="rId8"/>
            </p:custDataLst>
          </p:nvPr>
        </p:nvSpPr>
        <p:spPr>
          <a:xfrm rot="5400000">
            <a:off x="5615879" y="2996268"/>
            <a:ext cx="169591" cy="1702188"/>
          </a:xfrm>
          <a:prstGeom prst="leftBrace">
            <a:avLst>
              <a:gd name="adj1" fmla="val 71227"/>
              <a:gd name="adj2" fmla="val 49683"/>
            </a:avLst>
          </a:prstGeom>
          <a:noFill/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2" name="左大括号 11"/>
          <p:cNvSpPr/>
          <p:nvPr>
            <p:custDataLst>
              <p:tags r:id="rId9"/>
            </p:custDataLst>
          </p:nvPr>
        </p:nvSpPr>
        <p:spPr>
          <a:xfrm rot="5400000">
            <a:off x="8153927" y="3027039"/>
            <a:ext cx="298061" cy="1769116"/>
          </a:xfrm>
          <a:prstGeom prst="leftBrace">
            <a:avLst>
              <a:gd name="adj1" fmla="val 71227"/>
              <a:gd name="adj2" fmla="val 49683"/>
            </a:avLst>
          </a:prstGeom>
          <a:noFill/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3" name="圆角矩形 12"/>
          <p:cNvSpPr/>
          <p:nvPr>
            <p:custDataLst>
              <p:tags r:id="rId10"/>
            </p:custDataLst>
          </p:nvPr>
        </p:nvSpPr>
        <p:spPr>
          <a:xfrm>
            <a:off x="6934350" y="4103389"/>
            <a:ext cx="1087120" cy="2333685"/>
          </a:xfrm>
          <a:prstGeom prst="roundRect">
            <a:avLst/>
          </a:prstGeom>
          <a:solidFill>
            <a:srgbClr val="AFF22A"/>
          </a:solidFill>
          <a:ln>
            <a:solidFill>
              <a:schemeClr val="accent1"/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乘法两步计算解决问题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4" name="圆角矩形 13"/>
          <p:cNvSpPr/>
          <p:nvPr>
            <p:custDataLst>
              <p:tags r:id="rId11"/>
            </p:custDataLst>
          </p:nvPr>
        </p:nvSpPr>
        <p:spPr>
          <a:xfrm>
            <a:off x="8656960" y="4103389"/>
            <a:ext cx="1061112" cy="2333685"/>
          </a:xfrm>
          <a:prstGeom prst="roundRect">
            <a:avLst/>
          </a:prstGeom>
          <a:solidFill>
            <a:srgbClr val="AFF22A"/>
          </a:solidFill>
          <a:ln>
            <a:solidFill>
              <a:schemeClr val="accent1"/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除法两步计算解决问题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5" name="圆角矩形 14"/>
          <p:cNvSpPr/>
          <p:nvPr>
            <p:custDataLst>
              <p:tags r:id="rId12"/>
            </p:custDataLst>
          </p:nvPr>
        </p:nvSpPr>
        <p:spPr>
          <a:xfrm>
            <a:off x="2181363" y="3091529"/>
            <a:ext cx="1996735" cy="646986"/>
          </a:xfrm>
          <a:prstGeom prst="roundRect">
            <a:avLst/>
          </a:prstGeom>
          <a:solidFill>
            <a:srgbClr val="AFF22A"/>
          </a:solidFill>
          <a:ln>
            <a:solidFill>
              <a:schemeClr val="accent1"/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口算乘法</a:t>
            </a:r>
            <a:endParaRPr lang="zh-CN" altLang="en-US" sz="32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flipH="1">
            <a:off x="10706100" y="104521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37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37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页脚占位符 2"/>
          <p:cNvSpPr>
            <a:spLocks noGrp="1"/>
          </p:cNvSpPr>
          <p:nvPr>
            <p:ph type="ftr" sz="quarter" idx="4294967295"/>
          </p:nvPr>
        </p:nvSpPr>
        <p:spPr>
          <a:xfrm>
            <a:off x="0" y="6240463"/>
            <a:ext cx="4140200" cy="206375"/>
          </a:xfrm>
        </p:spPr>
        <p:txBody>
          <a:bodyPr/>
          <a:lstStyle/>
          <a:p>
            <a:r>
              <a:rPr lang="en-US" altLang="zh-CN"/>
              <a:t>www.islide.cc</a:t>
            </a: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4294967295"/>
          </p:nvPr>
        </p:nvSpPr>
        <p:spPr>
          <a:xfrm>
            <a:off x="9282113" y="6240463"/>
            <a:ext cx="2909887" cy="206375"/>
          </a:xfrm>
        </p:spPr>
        <p:txBody>
          <a:bodyPr/>
          <a:lstStyle/>
          <a:p>
            <a:fld id="{5DD3DB80-B894-403A-B48E-6FDC1A72010E}" type="slidenum">
              <a:rPr lang="zh-CN" altLang="en-US" smtClean="0"/>
              <a:t>3</a:t>
            </a:fld>
            <a:endParaRPr lang="zh-CN" altLang="en-US"/>
          </a:p>
        </p:txBody>
      </p:sp>
      <p:grpSp>
        <p:nvGrpSpPr>
          <p:cNvPr id="5" name="272392"/>
          <p:cNvGrpSpPr>
            <a:grpSpLocks noChangeAspect="1"/>
          </p:cNvGrpSpPr>
          <p:nvPr/>
        </p:nvGrpSpPr>
        <p:grpSpPr>
          <a:xfrm>
            <a:off x="0" y="1466819"/>
            <a:ext cx="11518900" cy="4330762"/>
            <a:chOff x="0" y="1466819"/>
            <a:chExt cx="11518900" cy="4330762"/>
          </a:xfrm>
        </p:grpSpPr>
        <p:cxnSp>
          <p:nvCxnSpPr>
            <p:cNvPr id="6" name="直接连接符 5"/>
            <p:cNvCxnSpPr/>
            <p:nvPr/>
          </p:nvCxnSpPr>
          <p:spPr>
            <a:xfrm flipH="1">
              <a:off x="6327271" y="1466819"/>
              <a:ext cx="0" cy="4330762"/>
            </a:xfrm>
            <a:prstGeom prst="line">
              <a:avLst/>
            </a:prstGeom>
            <a:ln w="12700" cap="rnd">
              <a:solidFill>
                <a:schemeClr val="bg1">
                  <a:lumMod val="75000"/>
                </a:schemeClr>
              </a:solidFill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išliďê"/>
            <p:cNvSpPr/>
            <p:nvPr/>
          </p:nvSpPr>
          <p:spPr>
            <a:xfrm>
              <a:off x="0" y="2544810"/>
              <a:ext cx="3684760" cy="1051584"/>
            </a:xfrm>
            <a:prstGeom prst="rect">
              <a:avLst/>
            </a:prstGeom>
            <a:ln w="3175">
              <a:solidFill>
                <a:schemeClr val="bg1">
                  <a:lumMod val="75000"/>
                </a:schemeClr>
              </a:solidFill>
            </a:ln>
          </p:spPr>
          <p:txBody>
            <a:bodyPr wrap="square" lIns="91440" tIns="45720" rIns="91440" bIns="45720" anchor="ctr" anchorCtr="0">
              <a:normAutofit/>
            </a:bodyPr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2400" b="1">
                  <a:solidFill>
                    <a:schemeClr val="accent1"/>
                  </a:solidFill>
                  <a:cs typeface="楷体" panose="02010609060101010101" pitchFamily="49" charset="-122"/>
                </a:rPr>
                <a:t>考点目录</a:t>
              </a:r>
              <a:br>
                <a:rPr lang="zh-CN" altLang="en-US" sz="2400" b="1">
                  <a:solidFill>
                    <a:schemeClr val="accent1"/>
                  </a:solidFill>
                  <a:cs typeface="楷体" panose="02010609060101010101" pitchFamily="49" charset="-122"/>
                </a:rPr>
              </a:br>
              <a:r>
                <a:rPr lang="en-US" altLang="zh-CN" sz="2400" b="1">
                  <a:solidFill>
                    <a:schemeClr val="accent1"/>
                  </a:solidFill>
                  <a:cs typeface="楷体" panose="02010609060101010101" pitchFamily="49" charset="-122"/>
                </a:rPr>
                <a:t>CONTENT</a:t>
              </a:r>
              <a:endParaRPr lang="en-US" altLang="zh-CN" sz="2400" b="1">
                <a:solidFill>
                  <a:schemeClr val="accent1"/>
                </a:solidFill>
                <a:cs typeface="楷体" panose="02010609060101010101" pitchFamily="49" charset="-122"/>
              </a:endParaRPr>
            </a:p>
          </p:txBody>
        </p:sp>
        <p:sp>
          <p:nvSpPr>
            <p:cNvPr id="9" name="íSḻïḋè"/>
            <p:cNvSpPr/>
            <p:nvPr/>
          </p:nvSpPr>
          <p:spPr bwMode="auto">
            <a:xfrm>
              <a:off x="6327271" y="1466819"/>
              <a:ext cx="5191629" cy="5322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91440" tIns="45720" rIns="91440" bIns="45720" anchor="ctr" anchorCtr="0">
              <a:normAutofit fontScale="9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cs typeface="楷体" panose="02010609060101010101" pitchFamily="49" charset="-122"/>
                </a:rPr>
                <a:t>口算乘法</a:t>
              </a:r>
              <a:endParaRPr lang="en-US" altLang="zh-CN" sz="2800">
                <a:cs typeface="楷体" panose="02010609060101010101" pitchFamily="49" charset="-122"/>
              </a:endParaRPr>
            </a:p>
          </p:txBody>
        </p:sp>
        <p:sp>
          <p:nvSpPr>
            <p:cNvPr id="10" name="íS1îḋê"/>
            <p:cNvSpPr/>
            <p:nvPr/>
          </p:nvSpPr>
          <p:spPr bwMode="auto">
            <a:xfrm>
              <a:off x="6327271" y="2416459"/>
              <a:ext cx="5191629" cy="5322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91440" tIns="45720" rIns="91440" bIns="45720" anchor="ctr" anchorCtr="0">
              <a:normAutofit fontScale="9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cs typeface="楷体" panose="02010609060101010101" pitchFamily="49" charset="-122"/>
                </a:rPr>
                <a:t>笔算乘法</a:t>
              </a:r>
              <a:endParaRPr lang="en-US" altLang="zh-CN" sz="2800">
                <a:cs typeface="楷体" panose="02010609060101010101" pitchFamily="49" charset="-122"/>
              </a:endParaRPr>
            </a:p>
          </p:txBody>
        </p:sp>
        <p:sp>
          <p:nvSpPr>
            <p:cNvPr id="11" name="i$ļïdè"/>
            <p:cNvSpPr/>
            <p:nvPr/>
          </p:nvSpPr>
          <p:spPr bwMode="auto">
            <a:xfrm>
              <a:off x="6327271" y="3366099"/>
              <a:ext cx="5191629" cy="5322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91440" tIns="45720" rIns="91440" bIns="4572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cs typeface="楷体" panose="02010609060101010101" pitchFamily="49" charset="-122"/>
                </a:rPr>
                <a:t>解决问题</a:t>
              </a:r>
              <a:endParaRPr lang="en-US" altLang="zh-CN" sz="2800">
                <a:cs typeface="楷体" panose="02010609060101010101" pitchFamily="49" charset="-122"/>
              </a:endParaRPr>
            </a:p>
          </p:txBody>
        </p:sp>
        <p:sp>
          <p:nvSpPr>
            <p:cNvPr id="13" name="îşlídê"/>
            <p:cNvSpPr txBox="1"/>
            <p:nvPr/>
          </p:nvSpPr>
          <p:spPr>
            <a:xfrm>
              <a:off x="5128692" y="1466819"/>
              <a:ext cx="1198579" cy="532202"/>
            </a:xfrm>
            <a:prstGeom prst="rect">
              <a:avLst/>
            </a:prstGeom>
            <a:solidFill>
              <a:schemeClr val="accent1"/>
            </a:solidFill>
          </p:spPr>
          <p:txBody>
            <a:bodyPr wrap="square" lIns="91440" tIns="45720" rIns="91440" bIns="45720" rtlCol="0" anchor="ctr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考点 </a:t>
              </a:r>
              <a:r>
                <a:rPr lang="en-US" altLang="zh-CN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01</a:t>
              </a:r>
              <a:endParaRPr lang="id-ID" sz="1600" b="1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  <p:sp>
          <p:nvSpPr>
            <p:cNvPr id="14" name="ïsļîḋe"/>
            <p:cNvSpPr txBox="1"/>
            <p:nvPr/>
          </p:nvSpPr>
          <p:spPr>
            <a:xfrm>
              <a:off x="5128692" y="2416459"/>
              <a:ext cx="1198579" cy="532202"/>
            </a:xfrm>
            <a:prstGeom prst="rect">
              <a:avLst/>
            </a:prstGeom>
            <a:solidFill>
              <a:schemeClr val="accent2"/>
            </a:solidFill>
          </p:spPr>
          <p:txBody>
            <a:bodyPr wrap="square" lIns="91440" tIns="45720" rIns="91440" bIns="45720" rtlCol="0" anchor="ctr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考点 </a:t>
              </a:r>
              <a:r>
                <a:rPr lang="en-US" altLang="zh-CN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02</a:t>
              </a:r>
              <a:endParaRPr lang="id-ID" sz="1600" b="1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  <p:sp>
          <p:nvSpPr>
            <p:cNvPr id="15" name="ïSlîḑè"/>
            <p:cNvSpPr txBox="1"/>
            <p:nvPr/>
          </p:nvSpPr>
          <p:spPr>
            <a:xfrm>
              <a:off x="5128692" y="3366099"/>
              <a:ext cx="1198579" cy="532202"/>
            </a:xfrm>
            <a:prstGeom prst="rect">
              <a:avLst/>
            </a:prstGeom>
            <a:solidFill>
              <a:schemeClr val="accent1"/>
            </a:solidFill>
          </p:spPr>
          <p:txBody>
            <a:bodyPr wrap="square" lIns="91440" tIns="45720" rIns="91440" bIns="45720" rtlCol="0" anchor="ctr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考点 </a:t>
              </a:r>
              <a:r>
                <a:rPr lang="en-US" altLang="zh-CN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03</a:t>
              </a:r>
              <a:endParaRPr lang="id-ID" sz="1600" b="1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  <p:sp>
          <p:nvSpPr>
            <p:cNvPr id="16" name="îŝḷíďé"/>
            <p:cNvSpPr txBox="1"/>
            <p:nvPr/>
          </p:nvSpPr>
          <p:spPr>
            <a:xfrm>
              <a:off x="5128692" y="4315739"/>
              <a:ext cx="1198579" cy="532202"/>
            </a:xfrm>
            <a:prstGeom prst="rect">
              <a:avLst/>
            </a:prstGeom>
            <a:solidFill>
              <a:schemeClr val="accent2"/>
            </a:solidFill>
          </p:spPr>
          <p:txBody>
            <a:bodyPr wrap="square" lIns="91440" tIns="45720" rIns="91440" bIns="45720" rtlCol="0" anchor="ctr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考点 </a:t>
              </a:r>
              <a:r>
                <a:rPr lang="en-US" altLang="zh-CN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04</a:t>
              </a:r>
              <a:endParaRPr lang="id-ID" sz="1600" b="1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  <p:sp>
          <p:nvSpPr>
            <p:cNvPr id="17" name="íşḷidè"/>
            <p:cNvSpPr txBox="1"/>
            <p:nvPr/>
          </p:nvSpPr>
          <p:spPr>
            <a:xfrm>
              <a:off x="5128692" y="5265379"/>
              <a:ext cx="1198579" cy="532202"/>
            </a:xfrm>
            <a:prstGeom prst="rect">
              <a:avLst/>
            </a:prstGeom>
            <a:solidFill>
              <a:schemeClr val="accent1"/>
            </a:solidFill>
          </p:spPr>
          <p:txBody>
            <a:bodyPr wrap="square" lIns="91440" tIns="45720" rIns="91440" bIns="45720" rtlCol="0" anchor="ctr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考点 </a:t>
              </a:r>
              <a:r>
                <a:rPr lang="en-US" altLang="zh-CN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05</a:t>
              </a:r>
              <a:endParaRPr lang="id-ID" sz="1600" b="1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/>
          </p:nvPr>
        </p:nvSpPr>
        <p:spPr>
          <a:xfrm>
            <a:off x="753604" y="2533650"/>
            <a:ext cx="5419185" cy="895350"/>
          </a:xfrm>
        </p:spPr>
        <p:txBody>
          <a:bodyPr>
            <a:normAutofit/>
          </a:bodyPr>
          <a:lstStyle/>
          <a:p>
            <a:r>
              <a:rPr lang="zh-CN" altLang="en-US" sz="3200"/>
              <a:t>口算乘法</a:t>
            </a:r>
            <a:endParaRPr lang="en-US" altLang="zh-CN" sz="3200"/>
          </a:p>
        </p:txBody>
      </p:sp>
      <p:sp>
        <p:nvSpPr>
          <p:cNvPr id="9" name="文本框 8"/>
          <p:cNvSpPr txBox="1"/>
          <p:nvPr/>
        </p:nvSpPr>
        <p:spPr>
          <a:xfrm>
            <a:off x="753604" y="1422399"/>
            <a:ext cx="1023516" cy="889909"/>
          </a:xfrm>
          <a:prstGeom prst="rect">
            <a:avLst/>
          </a:prstGeom>
          <a:noFill/>
          <a:ln w="117475">
            <a:noFill/>
          </a:ln>
        </p:spPr>
        <p:txBody>
          <a:bodyPr wrap="none" rtlCol="0">
            <a:prstTxWarp prst="textPlain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100">
                <a:solidFill>
                  <a:schemeClr val="accent1"/>
                </a:solidFill>
                <a:latin typeface="楷体" panose="02010609060101010101" pitchFamily="49" charset="-122"/>
                <a:cs typeface="Arial" pitchFamily="34" charset="0"/>
              </a:rPr>
              <a:t>/01</a:t>
            </a:r>
            <a:endParaRPr lang="zh-CN" altLang="en-US" spc="100">
              <a:solidFill>
                <a:schemeClr val="accent1"/>
              </a:solidFill>
              <a:latin typeface="楷体" panose="02010609060101010101" pitchFamily="49" charset="-122"/>
              <a:cs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 panose="02010609060101010101" pitchFamily="49" charset="-122"/>
              <a:buChar char="l"/>
            </a:pPr>
            <a:r>
              <a:rPr lang="zh-CN" altLang="en-US">
                <a:solidFill>
                  <a:srgbClr val="C7450B"/>
                </a:solidFill>
              </a:rPr>
              <a:t>知识梳理</a:t>
            </a:r>
            <a:endParaRPr lang="zh-CN" altLang="en-US">
              <a:solidFill>
                <a:srgbClr val="C7450B"/>
              </a:solidFill>
            </a:endParaRPr>
          </a:p>
        </p:txBody>
      </p:sp>
      <p:sp>
        <p:nvSpPr>
          <p:cNvPr id="5" name="TextBox 4"/>
          <p:cNvSpPr txBox="1"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1202055" y="2287905"/>
            <a:ext cx="10169525" cy="25533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口算方法：</a:t>
            </a:r>
            <a:endParaRPr lang="zh-CN" altLang="en-US" sz="3200" b="1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eaLnBrk="1" hangingPunct="1"/>
            <a:r>
              <a:rPr lang="en-US" altLang="zh-CN" sz="32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1.</a:t>
            </a:r>
            <a:r>
              <a:rPr lang="zh-CN" altLang="en-US" sz="32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几十几乘几，</a:t>
            </a:r>
            <a:r>
              <a:rPr lang="zh-CN" altLang="en-US" sz="32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先</a:t>
            </a:r>
            <a:r>
              <a:rPr lang="zh-CN" altLang="en-US" sz="32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把几十几分成几十和几，</a:t>
            </a:r>
            <a:r>
              <a:rPr lang="zh-CN" altLang="en-US" sz="32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再</a:t>
            </a:r>
            <a:r>
              <a:rPr lang="zh-CN" altLang="en-US" sz="32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分别与几相乘，</a:t>
            </a:r>
            <a:r>
              <a:rPr lang="zh-CN" altLang="en-US" sz="32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最后</a:t>
            </a:r>
            <a:r>
              <a:rPr lang="zh-CN" altLang="en-US" sz="32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把乘得的积相加。</a:t>
            </a:r>
            <a:endParaRPr lang="zh-CN" altLang="en-US" sz="32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eaLnBrk="1" hangingPunct="1"/>
            <a:r>
              <a:rPr lang="en-US" altLang="zh-CN" sz="32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2.</a:t>
            </a:r>
            <a:r>
              <a:rPr lang="zh-CN" altLang="en-US" sz="32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整十、整百的数相乘，只需把</a:t>
            </a:r>
            <a:r>
              <a:rPr lang="zh-CN" altLang="en-US" sz="32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0前面的数字相乘</a:t>
            </a:r>
            <a:r>
              <a:rPr lang="zh-CN" altLang="en-US" sz="32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，再看两个因数末尾一共有几个0，就在积的</a:t>
            </a:r>
            <a:r>
              <a:rPr lang="zh-CN" altLang="en-US" sz="32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后面添上几个0</a:t>
            </a:r>
            <a:r>
              <a:rPr lang="zh-CN" altLang="en-US" sz="32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。</a:t>
            </a:r>
            <a:endParaRPr lang="zh-CN" altLang="en-US" sz="32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8" presetClass="entr" presetSubtype="0" dur="15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 panose="02010609060101010101" pitchFamily="49" charset="-122"/>
              <a:buChar char="l"/>
            </a:pPr>
            <a:r>
              <a:rPr lang="zh-CN" altLang="en-US">
                <a:solidFill>
                  <a:srgbClr val="00B050"/>
                </a:solidFill>
              </a:rPr>
              <a:t>典型例题</a:t>
            </a:r>
            <a:endParaRPr lang="zh-CN" altLang="en-US">
              <a:solidFill>
                <a:srgbClr val="00B050"/>
              </a:solidFill>
            </a:endParaRPr>
          </a:p>
        </p:txBody>
      </p:sp>
      <p:sp>
        <p:nvSpPr>
          <p:cNvPr id="3" name="Rectangle 3"/>
          <p:cNvSpPr>
            <a:spLocks noGrp="1" noChangeArrowheads="1"/>
          </p:cNvSpPr>
          <p:nvPr>
            <p:ph idx="4294967295"/>
            <p:custDataLst>
              <p:tags r:id="rId2"/>
            </p:custDataLst>
          </p:nvPr>
        </p:nvSpPr>
        <p:spPr>
          <a:xfrm>
            <a:off x="1328420" y="904240"/>
            <a:ext cx="7927975" cy="43942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altLang="zh-CN" sz="3600" b="1">
                <a:latin typeface="Times New Roman" panose="02020603050405020304"/>
                <a:ea typeface="楷体" panose="02010609060101010101" pitchFamily="49" charset="-122"/>
              </a:rPr>
              <a:t>   </a:t>
            </a:r>
            <a:endParaRPr lang="en-US" altLang="zh-CN" sz="3600" b="1">
              <a:latin typeface="Times New Roman" panose="02020603050405020304"/>
              <a:ea typeface="楷体" panose="02010609060101010101" pitchFamily="49" charset="-122"/>
            </a:endParaRPr>
          </a:p>
          <a:p>
            <a:pPr eaLnBrk="1" hangingPunct="1">
              <a:buFontTx/>
              <a:buNone/>
            </a:pPr>
            <a:r>
              <a:rPr lang="en-US" altLang="zh-CN" sz="3600" b="1">
                <a:latin typeface="Times New Roman" panose="02020603050405020304"/>
                <a:ea typeface="楷体" panose="02010609060101010101" pitchFamily="49" charset="-122"/>
              </a:rPr>
              <a:t>    32×2  =             15×50 =  </a:t>
            </a:r>
            <a:endParaRPr lang="en-US" altLang="zh-CN" sz="3600" b="1">
              <a:latin typeface="Times New Roman" panose="02020603050405020304"/>
              <a:ea typeface="楷体" panose="02010609060101010101" pitchFamily="49" charset="-122"/>
            </a:endParaRPr>
          </a:p>
          <a:p>
            <a:pPr eaLnBrk="1" hangingPunct="1">
              <a:buFontTx/>
              <a:buNone/>
            </a:pPr>
            <a:r>
              <a:rPr lang="en-US" altLang="zh-CN" sz="3600" b="1">
                <a:latin typeface="Times New Roman" panose="02020603050405020304"/>
                <a:ea typeface="楷体" panose="02010609060101010101" pitchFamily="49" charset="-122"/>
              </a:rPr>
              <a:t>    160×3=             13×40=</a:t>
            </a:r>
            <a:endParaRPr lang="en-US" altLang="zh-CN" sz="3600" b="1">
              <a:latin typeface="Times New Roman" panose="02020603050405020304"/>
              <a:ea typeface="楷体" panose="02010609060101010101" pitchFamily="49" charset="-122"/>
            </a:endParaRPr>
          </a:p>
          <a:p>
            <a:pPr eaLnBrk="1" hangingPunct="1">
              <a:buFontTx/>
              <a:buNone/>
            </a:pPr>
            <a:r>
              <a:rPr lang="en-US" altLang="zh-CN" sz="3600" b="1">
                <a:latin typeface="Times New Roman" panose="02020603050405020304"/>
                <a:ea typeface="楷体" panose="02010609060101010101" pitchFamily="49" charset="-122"/>
              </a:rPr>
              <a:t>    14×400=           70×900=</a:t>
            </a:r>
            <a:endParaRPr lang="en-US" altLang="zh-CN" sz="3600" b="1">
              <a:latin typeface="Times New Roman" panose="02020603050405020304"/>
              <a:ea typeface="楷体" panose="02010609060101010101" pitchFamily="49" charset="-122"/>
            </a:endParaRPr>
          </a:p>
          <a:p>
            <a:pPr eaLnBrk="1" hangingPunct="1">
              <a:buFontTx/>
              <a:buNone/>
            </a:pPr>
            <a:r>
              <a:rPr lang="en-US" altLang="zh-CN" sz="3600" b="1">
                <a:latin typeface="Times New Roman" panose="02020603050405020304"/>
                <a:ea typeface="楷体" panose="02010609060101010101" pitchFamily="49" charset="-122"/>
              </a:rPr>
              <a:t>    24×50=             25×80=</a:t>
            </a:r>
            <a:endParaRPr lang="en-US" altLang="zh-CN" sz="3600" b="1">
              <a:latin typeface="Times New Roman" panose="02020603050405020304"/>
              <a:ea typeface="楷体" panose="02010609060101010101" pitchFamily="49" charset="-122"/>
            </a:endParaRPr>
          </a:p>
          <a:p>
            <a:pPr eaLnBrk="1" hangingPunct="1">
              <a:buFontTx/>
              <a:buNone/>
            </a:pPr>
            <a:r>
              <a:rPr lang="en-US" altLang="zh-CN" sz="3600" b="1">
                <a:latin typeface="Times New Roman" panose="02020603050405020304"/>
                <a:ea typeface="楷体" panose="02010609060101010101" pitchFamily="49" charset="-122"/>
              </a:rPr>
              <a:t>    18×69≈             73×32≈</a:t>
            </a:r>
            <a:endParaRPr lang="en-US" altLang="zh-CN" sz="3600" b="1">
              <a:latin typeface="Times New Roman" panose="02020603050405020304"/>
              <a:ea typeface="楷体" panose="02010609060101010101" pitchFamily="49" charset="-122"/>
            </a:endParaRPr>
          </a:p>
          <a:p>
            <a:pPr eaLnBrk="1" hangingPunct="1">
              <a:buFontTx/>
              <a:buNone/>
            </a:pPr>
            <a:endParaRPr lang="en-US" altLang="zh-CN" sz="3600" b="1"/>
          </a:p>
        </p:txBody>
      </p:sp>
      <p:sp>
        <p:nvSpPr>
          <p:cNvPr id="4" name="TextBox 3"/>
          <p:cNvSpPr txBox="1"/>
          <p:nvPr>
            <p:custDataLst>
              <p:tags r:id="rId3"/>
            </p:custDataLst>
          </p:nvPr>
        </p:nvSpPr>
        <p:spPr>
          <a:xfrm>
            <a:off x="3617595" y="1488440"/>
            <a:ext cx="762000" cy="64611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3600" b="1">
                <a:solidFill>
                  <a:srgbClr val="7030A0"/>
                </a:solidFill>
                <a:latin typeface="Times New Roman" panose="02020603050405020304"/>
                <a:ea typeface="楷体" panose="02010609060101010101" pitchFamily="49" charset="-122"/>
                <a:cs typeface="楷体" panose="02010609060101010101" pitchFamily="49" charset="-122"/>
              </a:rPr>
              <a:t>64</a:t>
            </a:r>
            <a:endParaRPr lang="zh-CN" altLang="en-US" sz="3600" b="1">
              <a:solidFill>
                <a:srgbClr val="7030A0"/>
              </a:solidFill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7" name="TextBox 6"/>
          <p:cNvSpPr txBox="1"/>
          <p:nvPr>
            <p:custDataLst>
              <p:tags r:id="rId4"/>
            </p:custDataLst>
          </p:nvPr>
        </p:nvSpPr>
        <p:spPr>
          <a:xfrm>
            <a:off x="6768783" y="1488440"/>
            <a:ext cx="1295400" cy="64611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3600" b="1">
                <a:solidFill>
                  <a:srgbClr val="7030A0"/>
                </a:solidFill>
                <a:latin typeface="Times New Roman" panose="02020603050405020304"/>
                <a:ea typeface="楷体" panose="02010609060101010101" pitchFamily="49" charset="-122"/>
                <a:cs typeface="楷体" panose="02010609060101010101" pitchFamily="49" charset="-122"/>
              </a:rPr>
              <a:t>750</a:t>
            </a:r>
            <a:endParaRPr lang="zh-CN" altLang="en-US" sz="3600" b="1">
              <a:solidFill>
                <a:srgbClr val="7030A0"/>
              </a:solidFill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8" name="TextBox 7"/>
          <p:cNvSpPr txBox="1"/>
          <p:nvPr>
            <p:custDataLst>
              <p:tags r:id="rId5"/>
            </p:custDataLst>
          </p:nvPr>
        </p:nvSpPr>
        <p:spPr>
          <a:xfrm>
            <a:off x="3617595" y="2134553"/>
            <a:ext cx="1295400" cy="646112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3600" b="1">
                <a:solidFill>
                  <a:srgbClr val="7030A0"/>
                </a:solidFill>
                <a:latin typeface="Times New Roman" panose="02020603050405020304"/>
                <a:ea typeface="楷体" panose="02010609060101010101" pitchFamily="49" charset="-122"/>
                <a:cs typeface="楷体" panose="02010609060101010101" pitchFamily="49" charset="-122"/>
              </a:rPr>
              <a:t>480</a:t>
            </a:r>
            <a:endParaRPr lang="zh-CN" altLang="en-US" sz="3600" b="1">
              <a:solidFill>
                <a:srgbClr val="7030A0"/>
              </a:solidFill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9" name="TextBox 8"/>
          <p:cNvSpPr txBox="1"/>
          <p:nvPr>
            <p:custDataLst>
              <p:tags r:id="rId6"/>
            </p:custDataLst>
          </p:nvPr>
        </p:nvSpPr>
        <p:spPr>
          <a:xfrm>
            <a:off x="6768783" y="2134553"/>
            <a:ext cx="1295400" cy="647700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3600" b="1">
                <a:solidFill>
                  <a:srgbClr val="7030A0"/>
                </a:solidFill>
                <a:latin typeface="Times New Roman" panose="02020603050405020304"/>
                <a:ea typeface="楷体" panose="02010609060101010101" pitchFamily="49" charset="-122"/>
                <a:cs typeface="楷体" panose="02010609060101010101" pitchFamily="49" charset="-122"/>
              </a:rPr>
              <a:t>520</a:t>
            </a:r>
            <a:endParaRPr lang="zh-CN" altLang="en-US" sz="3600" b="1">
              <a:solidFill>
                <a:srgbClr val="7030A0"/>
              </a:solidFill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10" name="TextBox 9"/>
          <p:cNvSpPr txBox="1"/>
          <p:nvPr>
            <p:custDataLst>
              <p:tags r:id="rId7"/>
            </p:custDataLst>
          </p:nvPr>
        </p:nvSpPr>
        <p:spPr>
          <a:xfrm>
            <a:off x="3703003" y="2780348"/>
            <a:ext cx="1295400" cy="646112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3600" b="1">
                <a:solidFill>
                  <a:srgbClr val="7030A0"/>
                </a:solidFill>
                <a:latin typeface="Times New Roman" panose="02020603050405020304"/>
                <a:ea typeface="楷体" panose="02010609060101010101" pitchFamily="49" charset="-122"/>
                <a:cs typeface="楷体" panose="02010609060101010101" pitchFamily="49" charset="-122"/>
              </a:rPr>
              <a:t>5600</a:t>
            </a:r>
            <a:endParaRPr lang="zh-CN" altLang="en-US" sz="3600" b="1">
              <a:solidFill>
                <a:srgbClr val="7030A0"/>
              </a:solidFill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11" name="TextBox 10"/>
          <p:cNvSpPr txBox="1"/>
          <p:nvPr>
            <p:custDataLst>
              <p:tags r:id="rId8"/>
            </p:custDataLst>
          </p:nvPr>
        </p:nvSpPr>
        <p:spPr>
          <a:xfrm>
            <a:off x="6874510" y="2780348"/>
            <a:ext cx="1600200" cy="646112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3600" b="1">
                <a:solidFill>
                  <a:srgbClr val="7030A0"/>
                </a:solidFill>
                <a:latin typeface="Times New Roman" panose="02020603050405020304"/>
                <a:ea typeface="楷体" panose="02010609060101010101" pitchFamily="49" charset="-122"/>
                <a:cs typeface="楷体" panose="02010609060101010101" pitchFamily="49" charset="-122"/>
              </a:rPr>
              <a:t>63000</a:t>
            </a:r>
            <a:endParaRPr lang="zh-CN" altLang="en-US" sz="3600" b="1">
              <a:solidFill>
                <a:srgbClr val="7030A0"/>
              </a:solidFill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12" name="TextBox 11"/>
          <p:cNvSpPr txBox="1"/>
          <p:nvPr>
            <p:custDataLst>
              <p:tags r:id="rId9"/>
            </p:custDataLst>
          </p:nvPr>
        </p:nvSpPr>
        <p:spPr>
          <a:xfrm>
            <a:off x="3493135" y="3426460"/>
            <a:ext cx="1295400" cy="647700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3600" b="1">
                <a:solidFill>
                  <a:srgbClr val="7030A0"/>
                </a:solidFill>
                <a:latin typeface="Times New Roman" panose="02020603050405020304"/>
                <a:ea typeface="楷体" panose="02010609060101010101" pitchFamily="49" charset="-122"/>
                <a:cs typeface="楷体" panose="02010609060101010101" pitchFamily="49" charset="-122"/>
              </a:rPr>
              <a:t>1200</a:t>
            </a:r>
            <a:endParaRPr lang="zh-CN" altLang="en-US" sz="3600" b="1">
              <a:solidFill>
                <a:srgbClr val="7030A0"/>
              </a:solidFill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13" name="TextBox 12"/>
          <p:cNvSpPr txBox="1"/>
          <p:nvPr>
            <p:custDataLst>
              <p:tags r:id="rId10"/>
            </p:custDataLst>
          </p:nvPr>
        </p:nvSpPr>
        <p:spPr>
          <a:xfrm>
            <a:off x="6768783" y="3414713"/>
            <a:ext cx="1295400" cy="646112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3600" b="1">
                <a:solidFill>
                  <a:srgbClr val="7030A0"/>
                </a:solidFill>
                <a:latin typeface="Times New Roman" panose="02020603050405020304"/>
                <a:ea typeface="楷体" panose="02010609060101010101" pitchFamily="49" charset="-122"/>
                <a:cs typeface="楷体" panose="02010609060101010101" pitchFamily="49" charset="-122"/>
              </a:rPr>
              <a:t>2000</a:t>
            </a:r>
            <a:endParaRPr lang="zh-CN" altLang="en-US" sz="3600" b="1">
              <a:solidFill>
                <a:srgbClr val="7030A0"/>
              </a:solidFill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5" name="TextBox 4"/>
          <p:cNvSpPr txBox="1"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1293495" y="4874895"/>
            <a:ext cx="9224645" cy="107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口算方法：</a:t>
            </a:r>
            <a:r>
              <a:rPr lang="zh-CN" altLang="en-US" sz="3200">
                <a:solidFill>
                  <a:srgbClr val="FF0000"/>
                </a:solidFill>
                <a:latin typeface="Times New Roman" panose="02020603050405020304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几十几乘几，先把几十几分成几十和几，再分别与几相乘，最后把乘得的</a:t>
            </a:r>
            <a:r>
              <a:rPr lang="zh-CN" altLang="en-US" sz="32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积相加。</a:t>
            </a:r>
            <a:endParaRPr lang="zh-CN" altLang="en-US" sz="32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4" name="TextBox 13"/>
          <p:cNvSpPr txBox="1"/>
          <p:nvPr>
            <p:custDataLst>
              <p:tags r:id="rId12"/>
            </p:custDataLst>
          </p:nvPr>
        </p:nvSpPr>
        <p:spPr>
          <a:xfrm>
            <a:off x="3493135" y="4073843"/>
            <a:ext cx="1295400" cy="646112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3600" b="1">
                <a:solidFill>
                  <a:srgbClr val="7030A0"/>
                </a:solidFill>
                <a:latin typeface="Times New Roman" panose="02020603050405020304"/>
                <a:ea typeface="楷体" panose="02010609060101010101" pitchFamily="49" charset="-122"/>
                <a:cs typeface="楷体" panose="02010609060101010101" pitchFamily="49" charset="-122"/>
              </a:rPr>
              <a:t>1400</a:t>
            </a:r>
            <a:endParaRPr lang="zh-CN" altLang="en-US" sz="3600" b="1">
              <a:solidFill>
                <a:srgbClr val="7030A0"/>
              </a:solidFill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15" name="TextBox 14"/>
          <p:cNvSpPr txBox="1"/>
          <p:nvPr>
            <p:custDataLst>
              <p:tags r:id="rId13"/>
            </p:custDataLst>
          </p:nvPr>
        </p:nvSpPr>
        <p:spPr>
          <a:xfrm>
            <a:off x="6768783" y="4030028"/>
            <a:ext cx="1295400" cy="646112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3600" b="1">
                <a:solidFill>
                  <a:srgbClr val="7030A0"/>
                </a:solidFill>
                <a:latin typeface="Times New Roman" panose="02020603050405020304"/>
                <a:ea typeface="楷体" panose="02010609060101010101" pitchFamily="49" charset="-122"/>
                <a:cs typeface="楷体" panose="02010609060101010101" pitchFamily="49" charset="-122"/>
              </a:rPr>
              <a:t>2100</a:t>
            </a:r>
            <a:endParaRPr lang="zh-CN" altLang="en-US" sz="3600" b="1">
              <a:solidFill>
                <a:srgbClr val="7030A0"/>
              </a:solidFill>
              <a:latin typeface="+mn-lt"/>
              <a:ea typeface="+mn-ea"/>
              <a:cs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8" presetClass="entr" presetSubtype="0" dur="15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5" grpId="0"/>
      <p:bldP spid="14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 panose="02010609060101010101" pitchFamily="49" charset="-122"/>
              <a:buChar char="l"/>
            </a:pPr>
            <a:r>
              <a:rPr lang="zh-CN" altLang="en-US">
                <a:solidFill>
                  <a:srgbClr val="DC5264"/>
                </a:solidFill>
              </a:rPr>
              <a:t>跟踪练习</a:t>
            </a:r>
            <a:endParaRPr lang="zh-CN" altLang="en-US">
              <a:solidFill>
                <a:srgbClr val="DC5264"/>
              </a:solidFill>
            </a:endParaRPr>
          </a:p>
        </p:txBody>
      </p:sp>
      <p:sp>
        <p:nvSpPr>
          <p:cNvPr id="16387" name="Rectangle 3"/>
          <p:cNvSpPr>
            <a:spLocks noGrp="1" noChangeArrowheads="1"/>
          </p:cNvSpPr>
          <p:nvPr>
            <p:ph sz="half" idx="4294967295"/>
            <p:custDataLst>
              <p:tags r:id="rId3"/>
            </p:custDataLst>
          </p:nvPr>
        </p:nvSpPr>
        <p:spPr bwMode="auto">
          <a:xfrm>
            <a:off x="2012407" y="2151698"/>
            <a:ext cx="2160588" cy="55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Autofit/>
          </a:bodyPr>
          <a:lstStyle/>
          <a:p>
            <a:pPr>
              <a:lnSpc>
                <a:spcPct val="90000"/>
              </a:lnSpc>
              <a:buFont typeface="楷体" panose="02010609060101010101" pitchFamily="49" charset="-122"/>
              <a:buNone/>
            </a:pPr>
            <a:r>
              <a:rPr lang="zh-CN" altLang="en-US" sz="3200" smtClean="0"/>
              <a:t>27×20＝</a:t>
            </a:r>
            <a:endParaRPr lang="zh-CN" altLang="en-US" sz="3200" smtClean="0"/>
          </a:p>
        </p:txBody>
      </p:sp>
      <p:sp>
        <p:nvSpPr>
          <p:cNvPr id="16388" name="Rectangle 4"/>
          <p:cNvSpPr>
            <a:spLocks noGrp="1" noChangeArrowheads="1"/>
          </p:cNvSpPr>
          <p:nvPr>
            <p:custDataLst>
              <p:tags r:id="rId4"/>
            </p:custDataLst>
          </p:nvPr>
        </p:nvSpPr>
        <p:spPr bwMode="auto">
          <a:xfrm>
            <a:off x="6392614" y="2076291"/>
            <a:ext cx="2305050" cy="709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>
            <a:noAutofit/>
          </a:bodyPr>
          <a:lstStyle>
            <a:defPPr>
              <a:defRPr lang="zh-CN"/>
            </a:defPPr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楷体" panose="02010609060101010101" pitchFamily="49" charset="-122"/>
              <a:buNone/>
            </a:pPr>
            <a:r>
              <a:rPr lang="zh-CN" altLang="en-US" smtClean="0">
                <a:cs typeface="楷体" panose="02010609060101010101" pitchFamily="49" charset="-122"/>
              </a:rPr>
              <a:t>18×20＝</a:t>
            </a:r>
            <a:endParaRPr lang="zh-CN" altLang="en-US" smtClean="0">
              <a:cs typeface="楷体" panose="02010609060101010101" pitchFamily="49" charset="-122"/>
            </a:endParaRPr>
          </a:p>
        </p:txBody>
      </p:sp>
      <p:sp>
        <p:nvSpPr>
          <p:cNvPr id="16389" name="Text Box 5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3734039" y="2076518"/>
            <a:ext cx="1008063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>
                <a:solidFill>
                  <a:srgbClr val="000000"/>
                </a:solidFill>
                <a:latin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540</a:t>
            </a:r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16390" name="Text Box 6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1956435" y="2870835"/>
            <a:ext cx="2016125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>
                <a:solidFill>
                  <a:srgbClr val="000000"/>
                </a:solidFill>
                <a:latin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20×40＝</a:t>
            </a:r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16391" name="Text Box 7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3660746" y="2881356"/>
            <a:ext cx="122555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>
                <a:solidFill>
                  <a:srgbClr val="000000"/>
                </a:solidFill>
                <a:latin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800</a:t>
            </a:r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16392" name="Text Box 8"/>
          <p:cNvSpPr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2027873" y="3951923"/>
            <a:ext cx="2087562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>
                <a:solidFill>
                  <a:srgbClr val="000000"/>
                </a:solidFill>
                <a:latin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50×</a:t>
            </a:r>
            <a:r>
              <a:rPr lang="zh-CN" altLang="en-US" sz="3200" smtClean="0">
                <a:solidFill>
                  <a:srgbClr val="000000"/>
                </a:solidFill>
                <a:latin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60＝</a:t>
            </a:r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16393" name="Text Box 9"/>
          <p:cNvSpPr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3660746" y="3941547"/>
            <a:ext cx="1296987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>
                <a:solidFill>
                  <a:srgbClr val="000000"/>
                </a:solidFill>
                <a:latin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3000</a:t>
            </a:r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16394" name="Text Box 10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2027873" y="5247323"/>
            <a:ext cx="2160587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>
                <a:solidFill>
                  <a:srgbClr val="000000"/>
                </a:solidFill>
                <a:latin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12×</a:t>
            </a:r>
            <a:r>
              <a:rPr lang="zh-CN" altLang="en-US" sz="3200" smtClean="0">
                <a:solidFill>
                  <a:srgbClr val="000000"/>
                </a:solidFill>
                <a:latin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30＝</a:t>
            </a:r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16395" name="Text Box 11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3733771" y="5247675"/>
            <a:ext cx="1152525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>
                <a:solidFill>
                  <a:srgbClr val="000000"/>
                </a:solidFill>
                <a:latin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360</a:t>
            </a:r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16396" name="Text Box 12"/>
          <p:cNvSpPr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8149273" y="2042160"/>
            <a:ext cx="1223963" cy="577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>
                <a:solidFill>
                  <a:srgbClr val="000000"/>
                </a:solidFill>
                <a:latin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360</a:t>
            </a:r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16397" name="Text Box 13"/>
          <p:cNvSpPr>
            <a:spLocks noChangeArrowheads="1"/>
          </p:cNvSpPr>
          <p:nvPr>
            <p:custDataLst>
              <p:tags r:id="rId13"/>
            </p:custDataLst>
          </p:nvPr>
        </p:nvSpPr>
        <p:spPr bwMode="auto">
          <a:xfrm>
            <a:off x="6420485" y="2870835"/>
            <a:ext cx="208915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>
                <a:solidFill>
                  <a:srgbClr val="000000"/>
                </a:solidFill>
                <a:latin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40×</a:t>
            </a:r>
            <a:r>
              <a:rPr lang="zh-CN" altLang="en-US" sz="3200" smtClean="0">
                <a:solidFill>
                  <a:srgbClr val="000000"/>
                </a:solidFill>
                <a:latin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50＝</a:t>
            </a:r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16398" name="Text Box 14"/>
          <p:cNvSpPr>
            <a:spLocks noChangeArrowheads="1"/>
          </p:cNvSpPr>
          <p:nvPr>
            <p:custDataLst>
              <p:tags r:id="rId14"/>
            </p:custDataLst>
          </p:nvPr>
        </p:nvSpPr>
        <p:spPr bwMode="auto">
          <a:xfrm>
            <a:off x="8149273" y="2870835"/>
            <a:ext cx="1368425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>
                <a:solidFill>
                  <a:srgbClr val="000000"/>
                </a:solidFill>
                <a:latin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2000</a:t>
            </a:r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16399" name="Text Box 15"/>
          <p:cNvSpPr>
            <a:spLocks noChangeArrowheads="1"/>
          </p:cNvSpPr>
          <p:nvPr>
            <p:custDataLst>
              <p:tags r:id="rId15"/>
            </p:custDataLst>
          </p:nvPr>
        </p:nvSpPr>
        <p:spPr bwMode="auto">
          <a:xfrm>
            <a:off x="6456997" y="3951923"/>
            <a:ext cx="2016125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>
                <a:solidFill>
                  <a:srgbClr val="000000"/>
                </a:solidFill>
                <a:latin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12×</a:t>
            </a:r>
            <a:r>
              <a:rPr lang="zh-CN" altLang="en-US" sz="3200" smtClean="0">
                <a:solidFill>
                  <a:srgbClr val="000000"/>
                </a:solidFill>
                <a:latin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70＝</a:t>
            </a:r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16400" name="Text Box 16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8149273" y="3951923"/>
            <a:ext cx="1366837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000000"/>
                </a:solidFill>
                <a:latin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840</a:t>
            </a:r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16401" name="Text Box 17"/>
          <p:cNvSpPr>
            <a:spLocks noChangeArrowheads="1"/>
          </p:cNvSpPr>
          <p:nvPr>
            <p:custDataLst>
              <p:tags r:id="rId17"/>
            </p:custDataLst>
          </p:nvPr>
        </p:nvSpPr>
        <p:spPr bwMode="auto">
          <a:xfrm>
            <a:off x="6464845" y="5247322"/>
            <a:ext cx="2160588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>
                <a:solidFill>
                  <a:srgbClr val="000000"/>
                </a:solidFill>
                <a:latin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20×</a:t>
            </a:r>
            <a:r>
              <a:rPr lang="zh-CN" altLang="en-US" sz="3200" smtClean="0">
                <a:solidFill>
                  <a:srgbClr val="000000"/>
                </a:solidFill>
                <a:latin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80＝</a:t>
            </a:r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16402" name="Text Box 18"/>
          <p:cNvSpPr>
            <a:spLocks noChangeArrowheads="1"/>
          </p:cNvSpPr>
          <p:nvPr>
            <p:custDataLst>
              <p:tags r:id="rId18"/>
            </p:custDataLst>
          </p:nvPr>
        </p:nvSpPr>
        <p:spPr bwMode="auto">
          <a:xfrm>
            <a:off x="8149273" y="5247323"/>
            <a:ext cx="1366837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>
                <a:solidFill>
                  <a:srgbClr val="000000"/>
                </a:solidFill>
                <a:latin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1600</a:t>
            </a:r>
            <a:endParaRPr lang="zh-CN" altLang="en-US">
              <a:cs typeface="楷体" panose="02010609060101010101" pitchFamily="49" charset="-122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1" dur="5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slide(fromTop)">
                                      <p:cBhvr>
                                        <p:cTn id="7" dur="5000"/>
                                        <p:tgtEl>
                                          <p:spTgt spid="163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1" dur="5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slide(fromTop)">
                                      <p:cBhvr>
                                        <p:cTn id="10" dur="5000"/>
                                        <p:tgtEl>
                                          <p:spTgt spid="163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2" presetClass="entr" presetSubtype="1" dur="5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slide(fromTop)">
                                      <p:cBhvr>
                                        <p:cTn id="13" dur="5000"/>
                                        <p:tgtEl>
                                          <p:spTgt spid="163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2" presetClass="entr" presetSubtype="1" dur="5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slide(fromTop)">
                                      <p:cBhvr>
                                        <p:cTn id="16" dur="5000"/>
                                        <p:tgtEl>
                                          <p:spTgt spid="163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2" presetClass="entr" presetSubtype="1" dur="5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slide(fromTop)">
                                      <p:cBhvr>
                                        <p:cTn id="19" dur="5000"/>
                                        <p:tgtEl>
                                          <p:spTgt spid="163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2" presetClass="entr" presetSubtype="1" dur="5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slide(fromTop)">
                                      <p:cBhvr>
                                        <p:cTn id="22" dur="5000"/>
                                        <p:tgtEl>
                                          <p:spTgt spid="163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2" presetClass="entr" presetSubtype="1" dur="5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slide(fromTop)">
                                      <p:cBhvr>
                                        <p:cTn id="25" dur="5000"/>
                                        <p:tgtEl>
                                          <p:spTgt spid="163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2" presetClass="entr" presetSubtype="1" dur="5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slide(fromTop)">
                                      <p:cBhvr>
                                        <p:cTn id="28" dur="5000"/>
                                        <p:tgtEl>
                                          <p:spTgt spid="164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checkerboard(across)">
                                      <p:cBhvr>
                                        <p:cTn id="33" dur="2000"/>
                                        <p:tgtEl>
                                          <p:spTgt spid="163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>
                                      <p:cBhvr>
                                        <p:cTn id="38" dur="2000"/>
                                        <p:tgtEl>
                                          <p:spTgt spid="163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8" presetClass="entr" presetSubtype="12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strips(downLeft)">
                                      <p:cBhvr>
                                        <p:cTn id="43" dur="2000"/>
                                        <p:tgtEl>
                                          <p:spTgt spid="163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8" presetClass="entr" presetSubtype="12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strips(downLeft)">
                                      <p:cBhvr>
                                        <p:cTn id="48" dur="2000"/>
                                        <p:tgtEl>
                                          <p:spTgt spid="163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ox(in)">
                                      <p:cBhvr>
                                        <p:cTn id="53" dur="2000"/>
                                        <p:tgtEl>
                                          <p:spTgt spid="163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1" presetClass="entr" presetSubtype="4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wheel(4)">
                                      <p:cBhvr>
                                        <p:cTn id="58" dur="2000"/>
                                        <p:tgtEl>
                                          <p:spTgt spid="164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diamond(in)">
                                      <p:cBhvr>
                                        <p:cTn id="63" dur="2000"/>
                                        <p:tgtEl>
                                          <p:spTgt spid="163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8" presetClass="entr" presetSubtype="12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strips(downLeft)">
                                      <p:cBhvr>
                                        <p:cTn id="68" dur="2000"/>
                                        <p:tgtEl>
                                          <p:spTgt spid="164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7" grpId="0"/>
      <p:bldP spid="16388" grpId="0"/>
      <p:bldP spid="16389" grpId="0"/>
      <p:bldP spid="16390" grpId="0"/>
      <p:bldP spid="16391" grpId="0"/>
      <p:bldP spid="16392" grpId="0"/>
      <p:bldP spid="16393" grpId="0"/>
      <p:bldP spid="16394" grpId="0"/>
      <p:bldP spid="16395" grpId="0"/>
      <p:bldP spid="16396" grpId="0"/>
      <p:bldP spid="16397" grpId="0"/>
      <p:bldP spid="16398" grpId="0"/>
      <p:bldP spid="16399" grpId="0"/>
      <p:bldP spid="16400" grpId="0"/>
      <p:bldP spid="16401" grpId="0"/>
      <p:bldP spid="1640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/>
          </p:nvPr>
        </p:nvSpPr>
        <p:spPr>
          <a:xfrm>
            <a:off x="753604" y="2454639"/>
            <a:ext cx="5419185" cy="895350"/>
          </a:xfrm>
        </p:spPr>
        <p:txBody>
          <a:bodyPr>
            <a:normAutofit/>
          </a:bodyPr>
          <a:lstStyle/>
          <a:p>
            <a:r>
              <a:rPr lang="zh-CN" altLang="en-US" sz="3200"/>
              <a:t>笔算乘法</a:t>
            </a:r>
            <a:endParaRPr lang="zh-CN" altLang="en-US" sz="3200"/>
          </a:p>
        </p:txBody>
      </p:sp>
      <p:sp>
        <p:nvSpPr>
          <p:cNvPr id="9" name="文本框 8"/>
          <p:cNvSpPr txBox="1"/>
          <p:nvPr/>
        </p:nvSpPr>
        <p:spPr>
          <a:xfrm>
            <a:off x="753604" y="1422399"/>
            <a:ext cx="1023516" cy="889909"/>
          </a:xfrm>
          <a:prstGeom prst="rect">
            <a:avLst/>
          </a:prstGeom>
          <a:noFill/>
          <a:ln w="117475">
            <a:noFill/>
          </a:ln>
        </p:spPr>
        <p:txBody>
          <a:bodyPr wrap="none" rtlCol="0">
            <a:prstTxWarp prst="textPlain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100">
                <a:solidFill>
                  <a:schemeClr val="accent1"/>
                </a:solidFill>
                <a:latin typeface="楷体" panose="02010609060101010101" pitchFamily="49" charset="-122"/>
                <a:cs typeface="Arial" pitchFamily="34" charset="0"/>
              </a:rPr>
              <a:t>/02</a:t>
            </a:r>
            <a:endParaRPr lang="zh-CN" altLang="en-US" spc="100">
              <a:solidFill>
                <a:schemeClr val="accent1"/>
              </a:solidFill>
              <a:latin typeface="楷体" panose="02010609060101010101" pitchFamily="49" charset="-122"/>
              <a:cs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 panose="02010609060101010101" pitchFamily="49" charset="-122"/>
              <a:buChar char="l"/>
            </a:pPr>
            <a:r>
              <a:rPr lang="zh-CN" altLang="en-US">
                <a:solidFill>
                  <a:srgbClr val="C7450B"/>
                </a:solidFill>
              </a:rPr>
              <a:t>知识梳理</a:t>
            </a:r>
            <a:endParaRPr lang="zh-CN" altLang="en-US">
              <a:solidFill>
                <a:srgbClr val="C7450B"/>
              </a:solidFill>
            </a:endParaRPr>
          </a:p>
        </p:txBody>
      </p:sp>
      <p:sp>
        <p:nvSpPr>
          <p:cNvPr id="3" name="TextBox 2"/>
          <p:cNvSpPr txBox="1"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2238058" y="2569210"/>
            <a:ext cx="7620000" cy="107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3200" b="1">
                <a:solidFill>
                  <a:srgbClr val="0070C0"/>
                </a:solidFill>
                <a:latin typeface="Times New Roman" panose="02020603050405020304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</a:t>
            </a:r>
            <a:r>
              <a:rPr lang="zh-CN" altLang="en-US" sz="3200" b="1">
                <a:solidFill>
                  <a:srgbClr val="0070C0"/>
                </a:solidFill>
                <a:latin typeface="Times New Roman" panose="02020603050405020304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、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先用</a:t>
            </a:r>
            <a:r>
              <a:rPr lang="zh-CN" altLang="en-US" sz="3200" b="1">
                <a:solidFill>
                  <a:srgbClr val="0070C0"/>
                </a:solidFill>
                <a:latin typeface="Times New Roman" panose="02020603050405020304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一个乘数个位上的数去乘另一个乘数，得数的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末位</a:t>
            </a:r>
            <a:r>
              <a:rPr lang="zh-CN" altLang="en-US" sz="3200" b="1">
                <a:solidFill>
                  <a:srgbClr val="0070C0"/>
                </a:solidFill>
                <a:latin typeface="Times New Roman" panose="02020603050405020304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与乘数的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个位</a:t>
            </a:r>
            <a:r>
              <a:rPr lang="zh-CN" altLang="en-US" sz="3200" b="1">
                <a:solidFill>
                  <a:srgbClr val="0070C0"/>
                </a:solidFill>
                <a:latin typeface="Times New Roman" panose="02020603050405020304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对齐。</a:t>
            </a:r>
            <a:endParaRPr lang="zh-CN" altLang="en-US" sz="3200" b="1">
              <a:solidFill>
                <a:srgbClr val="0070C0"/>
              </a:solidFill>
              <a:latin typeface="Times New Roman" panose="02020603050405020304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4" name="矩形 3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2390775" y="3770313"/>
            <a:ext cx="7467600" cy="107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3200" b="1">
                <a:solidFill>
                  <a:srgbClr val="0070C0"/>
                </a:solidFill>
                <a:latin typeface="Times New Roman" panose="02020603050405020304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</a:t>
            </a:r>
            <a:r>
              <a:rPr lang="zh-CN" altLang="en-US" sz="3200" b="1">
                <a:solidFill>
                  <a:srgbClr val="0070C0"/>
                </a:solidFill>
                <a:latin typeface="Times New Roman" panose="02020603050405020304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、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再用</a:t>
            </a:r>
            <a:r>
              <a:rPr lang="zh-CN" altLang="en-US" sz="3200" b="1">
                <a:solidFill>
                  <a:srgbClr val="0070C0"/>
                </a:solidFill>
                <a:latin typeface="Times New Roman" panose="02020603050405020304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这个乘数十位上的数去乘另一个乘数，得数的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末位</a:t>
            </a:r>
            <a:r>
              <a:rPr lang="zh-CN" altLang="en-US" sz="3200" b="1">
                <a:solidFill>
                  <a:srgbClr val="0070C0"/>
                </a:solidFill>
                <a:latin typeface="Times New Roman" panose="02020603050405020304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与乘数的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十位</a:t>
            </a:r>
            <a:r>
              <a:rPr lang="zh-CN" altLang="en-US" sz="3200" b="1">
                <a:solidFill>
                  <a:srgbClr val="0070C0"/>
                </a:solidFill>
                <a:latin typeface="Times New Roman" panose="02020603050405020304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对齐。</a:t>
            </a:r>
            <a:endParaRPr lang="zh-CN" altLang="en-US" sz="3200" b="1">
              <a:solidFill>
                <a:srgbClr val="0070C0"/>
              </a:solidFill>
              <a:latin typeface="Times New Roman" panose="02020603050405020304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" name="矩形 4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2390775" y="4970145"/>
            <a:ext cx="4877435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3200" b="1">
                <a:solidFill>
                  <a:srgbClr val="0070C0"/>
                </a:solidFill>
                <a:latin typeface="Times New Roman" panose="02020603050405020304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3</a:t>
            </a:r>
            <a:r>
              <a:rPr lang="zh-CN" altLang="en-US" sz="3200" b="1">
                <a:solidFill>
                  <a:srgbClr val="0070C0"/>
                </a:solidFill>
                <a:latin typeface="Times New Roman" panose="02020603050405020304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、把两次乘得的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积相加</a:t>
            </a:r>
            <a:r>
              <a:rPr lang="zh-CN" altLang="en-US" sz="3200" b="1">
                <a:solidFill>
                  <a:srgbClr val="0070C0"/>
                </a:solidFill>
                <a:latin typeface="Times New Roman" panose="02020603050405020304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。</a:t>
            </a:r>
            <a:endParaRPr lang="zh-CN" altLang="en-US" sz="3200" b="1">
              <a:solidFill>
                <a:srgbClr val="0070C0"/>
              </a:solidFill>
              <a:latin typeface="Times New Roman" panose="02020603050405020304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1" name="矩形 10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2549843" y="5677535"/>
            <a:ext cx="3068637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 b="1">
                <a:solidFill>
                  <a:srgbClr val="C00000"/>
                </a:solidFill>
                <a:latin typeface="Times New Roman" panose="02020603050405020304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注意：进位的数</a:t>
            </a:r>
            <a:endParaRPr lang="zh-CN" altLang="en-US" sz="3200" b="1">
              <a:solidFill>
                <a:srgbClr val="C00000"/>
              </a:solidFill>
              <a:latin typeface="Times New Roman" panose="02020603050405020304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2671445" y="1611630"/>
            <a:ext cx="6096000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kern="10">
                <a:ln w="9525">
                  <a:solidFill>
                    <a:srgbClr val="FF0000"/>
                  </a:solidFill>
                  <a:round/>
                </a:ln>
                <a:solidFill>
                  <a:srgbClr val="FF0000"/>
                </a:solidFill>
                <a:latin typeface="Times New Roman" panose="02020603050405020304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两位数乘两位数的笔算乘法</a:t>
            </a:r>
            <a:r>
              <a:rPr lang="en-US" altLang="zh-CN" sz="3200" kern="10">
                <a:ln w="9525">
                  <a:solidFill>
                    <a:srgbClr val="FF0000"/>
                  </a:solidFill>
                  <a:round/>
                </a:ln>
                <a:solidFill>
                  <a:srgbClr val="FF0000"/>
                </a:solidFill>
                <a:latin typeface="Times New Roman" panose="02020603050405020304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:</a:t>
            </a:r>
            <a:endParaRPr lang="en-US" altLang="zh-CN" sz="3200" kern="10">
              <a:ln w="9525">
                <a:solidFill>
                  <a:srgbClr val="FF0000"/>
                </a:solidFill>
                <a:round/>
              </a:ln>
              <a:solidFill>
                <a:srgbClr val="FF0000"/>
              </a:solidFill>
              <a:latin typeface="Times New Roman" panose="02020603050405020304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 panose="02010609060101010101" pitchFamily="49" charset="-122"/>
              <a:buChar char="l"/>
            </a:pPr>
            <a:r>
              <a:rPr lang="zh-CN" altLang="en-US">
                <a:solidFill>
                  <a:srgbClr val="00B050"/>
                </a:solidFill>
              </a:rPr>
              <a:t>典型例题</a:t>
            </a:r>
            <a:endParaRPr lang="zh-CN" altLang="en-US">
              <a:solidFill>
                <a:srgbClr val="00B050"/>
              </a:solidFill>
            </a:endParaRPr>
          </a:p>
        </p:txBody>
      </p:sp>
      <p:sp>
        <p:nvSpPr>
          <p:cNvPr id="14" name="Text Box 5"/>
          <p:cNvSpPr txBox="1"/>
          <p:nvPr>
            <p:custDataLst>
              <p:tags r:id="rId2"/>
            </p:custDataLst>
          </p:nvPr>
        </p:nvSpPr>
        <p:spPr>
          <a:xfrm>
            <a:off x="2233930" y="4512310"/>
            <a:ext cx="2435225" cy="62865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/>
            <a:r>
              <a:rPr lang="en-US" altLang="zh-CN" sz="3000">
                <a:latin typeface="Times New Roman" panose="02020603050405020304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</a:t>
            </a:r>
            <a:r>
              <a:rPr lang="zh-CN" altLang="en-US" sz="3000">
                <a:latin typeface="Times New Roman" panose="02020603050405020304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</a:t>
            </a:r>
            <a:r>
              <a:rPr lang="en-US" altLang="zh-CN" sz="3000">
                <a:latin typeface="Times New Roman" panose="02020603050405020304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5     6</a:t>
            </a:r>
            <a:r>
              <a:rPr lang="zh-CN" altLang="en-US" sz="3000">
                <a:latin typeface="Times New Roman" panose="02020603050405020304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</a:t>
            </a:r>
            <a:r>
              <a:rPr lang="en-US" altLang="zh-CN" sz="3000">
                <a:latin typeface="Times New Roman" panose="02020603050405020304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6</a:t>
            </a:r>
            <a:endParaRPr lang="zh-CN" altLang="zh-CN" sz="30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41" name="Line 4"/>
          <p:cNvSpPr/>
          <p:nvPr>
            <p:custDataLst>
              <p:tags r:id="rId3"/>
            </p:custDataLst>
          </p:nvPr>
        </p:nvSpPr>
        <p:spPr>
          <a:xfrm>
            <a:off x="2192338" y="4502468"/>
            <a:ext cx="1939925" cy="0"/>
          </a:xfrm>
          <a:prstGeom prst="line">
            <a:avLst/>
          </a:prstGeom>
          <a:ln w="2857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>
              <a:cs typeface="楷体" panose="02010609060101010101" pitchFamily="49" charset="-122"/>
            </a:endParaRPr>
          </a:p>
        </p:txBody>
      </p:sp>
      <p:sp>
        <p:nvSpPr>
          <p:cNvPr id="11273" name="Text Box 6"/>
          <p:cNvSpPr txBox="1"/>
          <p:nvPr>
            <p:custDataLst>
              <p:tags r:id="rId4"/>
            </p:custDataLst>
          </p:nvPr>
        </p:nvSpPr>
        <p:spPr>
          <a:xfrm>
            <a:off x="2613025" y="2980055"/>
            <a:ext cx="625475" cy="657225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just"/>
            <a:r>
              <a:rPr lang="zh-CN" altLang="zh-CN" sz="3000">
                <a:latin typeface="Times New Roman" panose="02020603050405020304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×</a:t>
            </a:r>
            <a:endParaRPr lang="zh-CN" altLang="zh-CN" sz="3000">
              <a:latin typeface="Times New Roman" panose="02020603050405020304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1274" name="Text Box 7"/>
          <p:cNvSpPr txBox="1"/>
          <p:nvPr>
            <p:custDataLst>
              <p:tags r:id="rId5"/>
            </p:custDataLst>
          </p:nvPr>
        </p:nvSpPr>
        <p:spPr>
          <a:xfrm>
            <a:off x="3246438" y="3070543"/>
            <a:ext cx="1071562" cy="57785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just"/>
            <a:r>
              <a:rPr lang="en-US" altLang="zh-CN" sz="3000">
                <a:latin typeface="Times New Roman" panose="02020603050405020304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</a:t>
            </a:r>
            <a:r>
              <a:rPr lang="zh-CN" altLang="en-US" sz="3000">
                <a:latin typeface="Times New Roman" panose="02020603050405020304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</a:t>
            </a:r>
            <a:r>
              <a:rPr lang="en-US" altLang="zh-CN" sz="3000">
                <a:latin typeface="Times New Roman" panose="02020603050405020304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9</a:t>
            </a:r>
            <a:endParaRPr lang="zh-CN" altLang="zh-CN" sz="30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1275" name="Line 8"/>
          <p:cNvSpPr/>
          <p:nvPr>
            <p:custDataLst>
              <p:tags r:id="rId6"/>
            </p:custDataLst>
          </p:nvPr>
        </p:nvSpPr>
        <p:spPr>
          <a:xfrm>
            <a:off x="2405063" y="3648393"/>
            <a:ext cx="1727200" cy="0"/>
          </a:xfrm>
          <a:prstGeom prst="line">
            <a:avLst/>
          </a:prstGeom>
          <a:ln w="2857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>
              <a:cs typeface="楷体" panose="02010609060101010101" pitchFamily="49" charset="-122"/>
            </a:endParaRPr>
          </a:p>
        </p:txBody>
      </p:sp>
      <p:sp>
        <p:nvSpPr>
          <p:cNvPr id="11276" name="Text Box 9"/>
          <p:cNvSpPr txBox="1"/>
          <p:nvPr>
            <p:custDataLst>
              <p:tags r:id="rId7"/>
            </p:custDataLst>
          </p:nvPr>
        </p:nvSpPr>
        <p:spPr>
          <a:xfrm>
            <a:off x="3246438" y="2356168"/>
            <a:ext cx="1000125" cy="428625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just"/>
            <a:r>
              <a:rPr lang="en-US" altLang="zh-CN" sz="3000">
                <a:latin typeface="Times New Roman" panose="02020603050405020304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5</a:t>
            </a:r>
            <a:r>
              <a:rPr lang="zh-CN" altLang="zh-CN" sz="3000">
                <a:latin typeface="Times New Roman" panose="02020603050405020304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</a:t>
            </a:r>
            <a:r>
              <a:rPr lang="en-US" altLang="zh-CN" sz="3000">
                <a:latin typeface="Times New Roman" panose="02020603050405020304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4</a:t>
            </a:r>
            <a:endParaRPr lang="zh-CN" altLang="zh-CN" sz="30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46" name="Line 10"/>
          <p:cNvSpPr>
            <a:spLocks noChangeShapeType="1"/>
          </p:cNvSpPr>
          <p:nvPr>
            <p:custDataLst>
              <p:tags r:id="rId8"/>
            </p:custDataLst>
          </p:nvPr>
        </p:nvSpPr>
        <p:spPr bwMode="auto">
          <a:xfrm flipH="1" flipV="1">
            <a:off x="3978275" y="2851468"/>
            <a:ext cx="0" cy="360363"/>
          </a:xfrm>
          <a:prstGeom prst="line">
            <a:avLst/>
          </a:prstGeom>
          <a:noFill/>
          <a:ln w="19050" cmpd="sng">
            <a:solidFill>
              <a:srgbClr val="0066FF"/>
            </a:solidFill>
            <a:round/>
            <a:tailEnd type="triangle" w="med" len="med"/>
          </a:ln>
          <a:effectLst/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000" b="0" i="0" u="none" strike="noStrike" kern="1200" cap="none" spc="0" normalizeH="0" baseline="0" noProof="0">
              <a:ln>
                <a:solidFill>
                  <a:srgbClr val="FF0000"/>
                </a:solidFill>
              </a:ln>
              <a:solidFill>
                <a:schemeClr val="tx1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47" name="Line 11"/>
          <p:cNvSpPr/>
          <p:nvPr>
            <p:custDataLst>
              <p:tags r:id="rId9"/>
            </p:custDataLst>
          </p:nvPr>
        </p:nvSpPr>
        <p:spPr>
          <a:xfrm flipH="1" flipV="1">
            <a:off x="3478213" y="2859405"/>
            <a:ext cx="500062" cy="346075"/>
          </a:xfrm>
          <a:prstGeom prst="line">
            <a:avLst/>
          </a:prstGeom>
          <a:ln w="19050" cap="flat" cmpd="sng">
            <a:solidFill>
              <a:srgbClr val="0066FF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>
              <a:cs typeface="楷体" panose="02010609060101010101" pitchFamily="49" charset="-122"/>
            </a:endParaRPr>
          </a:p>
        </p:txBody>
      </p:sp>
      <p:sp>
        <p:nvSpPr>
          <p:cNvPr id="48" name="Text Box 12"/>
          <p:cNvSpPr txBox="1"/>
          <p:nvPr>
            <p:custDataLst>
              <p:tags r:id="rId10"/>
            </p:custDataLst>
          </p:nvPr>
        </p:nvSpPr>
        <p:spPr>
          <a:xfrm>
            <a:off x="3790950" y="3569018"/>
            <a:ext cx="687388" cy="62865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just"/>
            <a:r>
              <a:rPr lang="en-US" altLang="zh-CN" sz="3000">
                <a:latin typeface="Times New Roman" panose="02020603050405020304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6</a:t>
            </a:r>
            <a:endParaRPr lang="zh-CN" altLang="zh-CN" sz="30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49" name="Text Box 13"/>
          <p:cNvSpPr txBox="1"/>
          <p:nvPr>
            <p:custDataLst>
              <p:tags r:id="rId11"/>
            </p:custDataLst>
          </p:nvPr>
        </p:nvSpPr>
        <p:spPr>
          <a:xfrm>
            <a:off x="3224213" y="3973830"/>
            <a:ext cx="357187" cy="557213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just"/>
            <a:r>
              <a:rPr lang="en-US" altLang="zh-CN" sz="3000">
                <a:latin typeface="Times New Roman" panose="02020603050405020304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8</a:t>
            </a:r>
            <a:r>
              <a:rPr lang="zh-CN" altLang="zh-CN" sz="3000">
                <a:solidFill>
                  <a:srgbClr val="FF0000"/>
                </a:solidFill>
                <a:latin typeface="Times New Roman" panose="02020603050405020304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</a:t>
            </a:r>
            <a:endParaRPr lang="zh-CN" altLang="zh-CN" sz="3000">
              <a:solidFill>
                <a:srgbClr val="FF0000"/>
              </a:solidFill>
              <a:latin typeface="Times New Roman" panose="02020603050405020304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0" name="Text Box 14"/>
          <p:cNvSpPr txBox="1"/>
          <p:nvPr>
            <p:custDataLst>
              <p:tags r:id="rId12"/>
            </p:custDataLst>
          </p:nvPr>
        </p:nvSpPr>
        <p:spPr>
          <a:xfrm>
            <a:off x="2674938" y="3572193"/>
            <a:ext cx="1446212" cy="55308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/>
            <a:r>
              <a:rPr lang="en-US" altLang="zh-CN" sz="3000">
                <a:latin typeface="Times New Roman" panose="02020603050405020304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4 </a:t>
            </a:r>
            <a:r>
              <a:rPr lang="zh-CN" altLang="en-US" sz="3000">
                <a:latin typeface="Times New Roman" panose="02020603050405020304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en-US" altLang="zh-CN" sz="3000">
                <a:latin typeface="Times New Roman" panose="02020603050405020304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8</a:t>
            </a:r>
            <a:endParaRPr lang="zh-CN" altLang="zh-CN" sz="30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1" name="Line 10"/>
          <p:cNvSpPr>
            <a:spLocks noChangeShapeType="1"/>
          </p:cNvSpPr>
          <p:nvPr>
            <p:custDataLst>
              <p:tags r:id="rId13"/>
            </p:custDataLst>
          </p:nvPr>
        </p:nvSpPr>
        <p:spPr bwMode="auto">
          <a:xfrm flipV="1">
            <a:off x="3451225" y="2859405"/>
            <a:ext cx="527050" cy="350838"/>
          </a:xfrm>
          <a:prstGeom prst="line">
            <a:avLst/>
          </a:prstGeom>
          <a:noFill/>
          <a:ln w="19050" cmpd="sng">
            <a:solidFill>
              <a:srgbClr val="FF0000"/>
            </a:solidFill>
            <a:round/>
            <a:tailEnd type="triangle" w="med" len="med"/>
          </a:ln>
          <a:effectLst/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000" b="0" i="0" u="none" strike="noStrike" kern="1200" cap="none" spc="0" normalizeH="0" baseline="0" noProof="0">
              <a:ln>
                <a:solidFill>
                  <a:srgbClr val="0066FF"/>
                </a:solidFill>
              </a:ln>
              <a:solidFill>
                <a:schemeClr val="tx1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2" name="Line 11"/>
          <p:cNvSpPr>
            <a:spLocks noChangeShapeType="1"/>
          </p:cNvSpPr>
          <p:nvPr>
            <p:custDataLst>
              <p:tags r:id="rId14"/>
            </p:custDataLst>
          </p:nvPr>
        </p:nvSpPr>
        <p:spPr bwMode="auto">
          <a:xfrm flipH="1" flipV="1">
            <a:off x="3451225" y="2851468"/>
            <a:ext cx="0" cy="360363"/>
          </a:xfrm>
          <a:prstGeom prst="line">
            <a:avLst/>
          </a:prstGeom>
          <a:noFill/>
          <a:ln w="19050" cmpd="sng">
            <a:solidFill>
              <a:srgbClr val="FF0000"/>
            </a:solidFill>
            <a:round/>
            <a:tailEnd type="triangle" w="med" len="med"/>
          </a:ln>
          <a:effectLst/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000" b="0" i="0" u="none" strike="noStrike" kern="1200" cap="none" spc="0" normalizeH="0" baseline="0" noProof="0">
              <a:ln>
                <a:solidFill>
                  <a:srgbClr val="0066FF"/>
                </a:solidFill>
              </a:ln>
              <a:solidFill>
                <a:schemeClr val="tx1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3" name="Text Box 13"/>
          <p:cNvSpPr txBox="1"/>
          <p:nvPr>
            <p:custDataLst>
              <p:tags r:id="rId15"/>
            </p:custDataLst>
          </p:nvPr>
        </p:nvSpPr>
        <p:spPr>
          <a:xfrm>
            <a:off x="2192655" y="3963670"/>
            <a:ext cx="1577975" cy="557213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/>
            <a:r>
              <a:rPr lang="en-US" altLang="zh-CN" sz="3000">
                <a:latin typeface="Times New Roman" panose="02020603050405020304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 </a:t>
            </a:r>
            <a:r>
              <a:rPr lang="zh-CN" altLang="en-US" sz="3000">
                <a:latin typeface="Times New Roman" panose="02020603050405020304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en-US" altLang="zh-CN" sz="3000">
                <a:latin typeface="Times New Roman" panose="02020603050405020304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0</a:t>
            </a:r>
            <a:r>
              <a:rPr lang="zh-CN" altLang="zh-CN">
                <a:solidFill>
                  <a:srgbClr val="FF0000"/>
                </a:solidFill>
                <a:latin typeface="Times New Roman" panose="02020603050405020304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zh-CN" sz="3000">
                <a:solidFill>
                  <a:srgbClr val="FF0000"/>
                </a:solidFill>
                <a:latin typeface="Times New Roman" panose="02020603050405020304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endParaRPr lang="zh-CN" altLang="zh-CN" sz="3000">
              <a:solidFill>
                <a:srgbClr val="FF0000"/>
              </a:solidFill>
              <a:latin typeface="Times New Roman" panose="02020603050405020304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4" name="Text Box 14"/>
          <p:cNvSpPr txBox="1"/>
          <p:nvPr>
            <p:custDataLst>
              <p:tags r:id="rId16"/>
            </p:custDataLst>
          </p:nvPr>
        </p:nvSpPr>
        <p:spPr>
          <a:xfrm>
            <a:off x="3460750" y="3237230"/>
            <a:ext cx="338138" cy="534988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/>
            <a:r>
              <a:rPr lang="en-US" altLang="zh-CN" sz="2400">
                <a:solidFill>
                  <a:srgbClr val="FF0000"/>
                </a:solidFill>
                <a:latin typeface="Times New Roman" panose="02020603050405020304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3</a:t>
            </a:r>
            <a:endParaRPr lang="zh-CN" altLang="zh-CN" sz="24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1286" name="Text Box 6"/>
          <p:cNvSpPr txBox="1"/>
          <p:nvPr>
            <p:custDataLst>
              <p:tags r:id="rId17"/>
            </p:custDataLst>
          </p:nvPr>
        </p:nvSpPr>
        <p:spPr>
          <a:xfrm>
            <a:off x="4794250" y="2983230"/>
            <a:ext cx="625475" cy="657225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just"/>
            <a:endParaRPr lang="zh-CN" altLang="zh-CN" sz="30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1287" name="Text Box 9"/>
          <p:cNvSpPr txBox="1"/>
          <p:nvPr>
            <p:custDataLst>
              <p:tags r:id="rId18"/>
            </p:custDataLst>
          </p:nvPr>
        </p:nvSpPr>
        <p:spPr>
          <a:xfrm>
            <a:off x="5429250" y="2359343"/>
            <a:ext cx="1000125" cy="428625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just"/>
            <a:endParaRPr lang="zh-CN" altLang="zh-CN" sz="30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62" name="Text Box 12"/>
          <p:cNvSpPr txBox="1"/>
          <p:nvPr>
            <p:custDataLst>
              <p:tags r:id="rId19"/>
            </p:custDataLst>
          </p:nvPr>
        </p:nvSpPr>
        <p:spPr>
          <a:xfrm>
            <a:off x="6005513" y="3572193"/>
            <a:ext cx="687387" cy="62865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just"/>
            <a:endParaRPr lang="zh-CN" altLang="zh-CN" sz="30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63" name="Text Box 13"/>
          <p:cNvSpPr txBox="1"/>
          <p:nvPr>
            <p:custDataLst>
              <p:tags r:id="rId20"/>
            </p:custDataLst>
          </p:nvPr>
        </p:nvSpPr>
        <p:spPr>
          <a:xfrm>
            <a:off x="5434013" y="3973830"/>
            <a:ext cx="357187" cy="557213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just"/>
            <a:r>
              <a:rPr lang="zh-CN" altLang="zh-CN" sz="3000">
                <a:solidFill>
                  <a:srgbClr val="FF0000"/>
                </a:solidFill>
                <a:latin typeface="Times New Roman" panose="02020603050405020304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</a:t>
            </a:r>
            <a:endParaRPr lang="zh-CN" altLang="zh-CN" sz="3000">
              <a:solidFill>
                <a:srgbClr val="FF0000"/>
              </a:solidFill>
              <a:latin typeface="Times New Roman" panose="02020603050405020304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69" name="Text Box 13"/>
          <p:cNvSpPr txBox="1"/>
          <p:nvPr>
            <p:custDataLst>
              <p:tags r:id="rId21"/>
            </p:custDataLst>
          </p:nvPr>
        </p:nvSpPr>
        <p:spPr>
          <a:xfrm>
            <a:off x="5121275" y="3870643"/>
            <a:ext cx="357188" cy="557212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just"/>
            <a:r>
              <a:rPr lang="zh-CN" altLang="zh-CN" sz="2400">
                <a:solidFill>
                  <a:srgbClr val="FF0000"/>
                </a:solidFill>
                <a:latin typeface="Times New Roman" panose="02020603050405020304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</a:t>
            </a:r>
            <a:endParaRPr lang="zh-CN" altLang="zh-CN" sz="2400">
              <a:solidFill>
                <a:srgbClr val="FF0000"/>
              </a:solidFill>
              <a:latin typeface="Times New Roman" panose="02020603050405020304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1291" name="Text Box 6"/>
          <p:cNvSpPr txBox="1"/>
          <p:nvPr>
            <p:custDataLst>
              <p:tags r:id="rId22"/>
            </p:custDataLst>
          </p:nvPr>
        </p:nvSpPr>
        <p:spPr>
          <a:xfrm>
            <a:off x="6970713" y="2983230"/>
            <a:ext cx="625475" cy="657225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just"/>
            <a:endParaRPr lang="zh-CN" altLang="zh-CN" sz="30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1292" name="Text Box 9"/>
          <p:cNvSpPr txBox="1"/>
          <p:nvPr>
            <p:custDataLst>
              <p:tags r:id="rId23"/>
            </p:custDataLst>
          </p:nvPr>
        </p:nvSpPr>
        <p:spPr>
          <a:xfrm>
            <a:off x="7605713" y="2359343"/>
            <a:ext cx="1000125" cy="428625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just"/>
            <a:r>
              <a:rPr lang="zh-CN" altLang="zh-CN" sz="3000">
                <a:latin typeface="Times New Roman" panose="02020603050405020304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endParaRPr lang="zh-CN" altLang="zh-CN" sz="3000">
              <a:latin typeface="Times New Roman" panose="02020603050405020304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78" name="Text Box 13"/>
          <p:cNvSpPr txBox="1"/>
          <p:nvPr>
            <p:custDataLst>
              <p:tags r:id="rId24"/>
            </p:custDataLst>
          </p:nvPr>
        </p:nvSpPr>
        <p:spPr>
          <a:xfrm>
            <a:off x="7610475" y="3973830"/>
            <a:ext cx="357188" cy="557213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just"/>
            <a:r>
              <a:rPr lang="zh-CN" altLang="zh-CN" sz="3000">
                <a:solidFill>
                  <a:srgbClr val="FF0000"/>
                </a:solidFill>
                <a:latin typeface="Times New Roman" panose="02020603050405020304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</a:t>
            </a:r>
            <a:endParaRPr lang="zh-CN" altLang="zh-CN" sz="3000">
              <a:solidFill>
                <a:srgbClr val="FF0000"/>
              </a:solidFill>
              <a:latin typeface="Times New Roman" panose="02020603050405020304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3" name="文本框 2"/>
          <p:cNvSpPr txBox="1"/>
          <p:nvPr>
            <p:custDataLst>
              <p:tags r:id="rId25"/>
            </p:custDataLst>
          </p:nvPr>
        </p:nvSpPr>
        <p:spPr>
          <a:xfrm>
            <a:off x="4627880" y="1543685"/>
            <a:ext cx="614299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FF3300"/>
                </a:solidFill>
                <a:cs typeface="楷体" panose="02010609060101010101" pitchFamily="49" charset="-122"/>
                <a:sym typeface="+mn-ea"/>
              </a:rPr>
              <a:t>两位数乘两位数的计算方法：</a:t>
            </a:r>
            <a:endParaRPr lang="zh-CN" altLang="en-US" sz="2800">
              <a:solidFill>
                <a:srgbClr val="FF3300"/>
              </a:solidFill>
              <a:cs typeface="楷体" panose="02010609060101010101" pitchFamily="49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26"/>
            </p:custDataLst>
          </p:nvPr>
        </p:nvSpPr>
        <p:spPr>
          <a:xfrm>
            <a:off x="4612640" y="2413000"/>
            <a:ext cx="6487795" cy="9531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cs typeface="楷体" panose="02010609060101010101" pitchFamily="49" charset="-122"/>
                <a:sym typeface="+mn-ea"/>
              </a:rPr>
              <a:t>①</a:t>
            </a:r>
            <a:r>
              <a:rPr lang="zh-CN" altLang="en-US" sz="2800">
                <a:cs typeface="楷体" panose="02010609060101010101" pitchFamily="49" charset="-122"/>
                <a:sym typeface="+mn-ea"/>
              </a:rPr>
              <a:t>先用第二个因数个位上的数去乘第一个因数，得数的末尾和因数的个位对齐；</a:t>
            </a:r>
            <a:endParaRPr lang="zh-CN" altLang="en-US" sz="2800">
              <a:cs typeface="楷体" panose="02010609060101010101" pitchFamily="49" charset="-122"/>
            </a:endParaRPr>
          </a:p>
        </p:txBody>
      </p:sp>
      <p:sp>
        <p:nvSpPr>
          <p:cNvPr id="5" name="文本框 4"/>
          <p:cNvSpPr txBox="1"/>
          <p:nvPr>
            <p:custDataLst>
              <p:tags r:id="rId27"/>
            </p:custDataLst>
          </p:nvPr>
        </p:nvSpPr>
        <p:spPr>
          <a:xfrm>
            <a:off x="4624705" y="4184650"/>
            <a:ext cx="6352540" cy="9531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cs typeface="楷体" panose="02010609060101010101" pitchFamily="49" charset="-122"/>
                <a:sym typeface="+mn-ea"/>
              </a:rPr>
              <a:t>②</a:t>
            </a:r>
            <a:r>
              <a:rPr lang="zh-CN" altLang="en-US" sz="2800">
                <a:cs typeface="楷体" panose="02010609060101010101" pitchFamily="49" charset="-122"/>
                <a:sym typeface="+mn-ea"/>
              </a:rPr>
              <a:t>再用第二个因数十位上的数去乘第一个因数，得数的末尾和因数的十位对齐；</a:t>
            </a:r>
            <a:endParaRPr lang="zh-CN" altLang="en-US" sz="2800">
              <a:cs typeface="楷体" panose="02010609060101010101" pitchFamily="49" charset="-122"/>
            </a:endParaRPr>
          </a:p>
        </p:txBody>
      </p:sp>
      <p:sp>
        <p:nvSpPr>
          <p:cNvPr id="6" name="文本框 5"/>
          <p:cNvSpPr txBox="1"/>
          <p:nvPr>
            <p:custDataLst>
              <p:tags r:id="rId28"/>
            </p:custDataLst>
          </p:nvPr>
        </p:nvSpPr>
        <p:spPr>
          <a:xfrm>
            <a:off x="4612640" y="5455285"/>
            <a:ext cx="6464300" cy="9531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cs typeface="楷体" panose="02010609060101010101" pitchFamily="49" charset="-122"/>
                <a:sym typeface="+mn-ea"/>
              </a:rPr>
              <a:t>③</a:t>
            </a:r>
            <a:r>
              <a:rPr lang="zh-CN" altLang="en-US" sz="2800">
                <a:cs typeface="楷体" panose="02010609060101010101" pitchFamily="49" charset="-122"/>
                <a:sym typeface="+mn-ea"/>
              </a:rPr>
              <a:t>然后将两次乘得的数相加。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endParaRPr lang="zh-CN" altLang="en-US" sz="2800">
              <a:cs typeface="楷体" panose="02010609060101010101" pitchFamily="49" charset="-122"/>
            </a:endParaRPr>
          </a:p>
        </p:txBody>
      </p:sp>
      <p:sp>
        <p:nvSpPr>
          <p:cNvPr id="7" name="文本框 6"/>
          <p:cNvSpPr txBox="1"/>
          <p:nvPr>
            <p:custDataLst>
              <p:tags r:id="rId29"/>
            </p:custDataLst>
          </p:nvPr>
        </p:nvSpPr>
        <p:spPr>
          <a:xfrm>
            <a:off x="7258050" y="519430"/>
            <a:ext cx="1866900" cy="64008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  <a:p>
            <a:endParaRPr lang="zh-CN" altLang="en-US">
              <a:cs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13" presetID="1" presetClass="entr" presetSubtype="0" dur="1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xit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31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xit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57" presetID="1" presetClass="entr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 nodeType="afterGroup">
                            <p:stCondLst>
                              <p:cond delay="2"/>
                            </p:stCondLst>
                            <p:childTnLst>
                              <p:par>
                                <p:cTn id="60" presetID="1" presetClass="entr" presetSubtype="0" dur="1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 nodeType="clickPar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 nodeType="clickPar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48" grpId="0"/>
      <p:bldP spid="49" grpId="0"/>
      <p:bldP spid="50" grpId="0"/>
      <p:bldP spid="53" grpId="0"/>
      <p:bldP spid="54" grpId="0"/>
      <p:bldP spid="62" grpId="0"/>
      <p:bldP spid="3" grpId="1"/>
      <p:bldP spid="4" grpId="0"/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 panose="02010609060101010101" pitchFamily="49" charset="-122"/>
              <a:buChar char="l"/>
            </a:pPr>
            <a:r>
              <a:rPr lang="zh-CN" altLang="en-US">
                <a:solidFill>
                  <a:srgbClr val="DC5264"/>
                </a:solidFill>
              </a:rPr>
              <a:t>跟踪练习</a:t>
            </a:r>
            <a:endParaRPr lang="zh-CN" altLang="en-US">
              <a:solidFill>
                <a:srgbClr val="DC5264"/>
              </a:solidFill>
            </a:endParaRPr>
          </a:p>
        </p:txBody>
      </p:sp>
      <p:sp>
        <p:nvSpPr>
          <p:cNvPr id="106" name="TextBox 105"/>
          <p:cNvSpPr txBox="1"/>
          <p:nvPr>
            <p:custDataLst>
              <p:tags r:id="rId2"/>
            </p:custDataLst>
          </p:nvPr>
        </p:nvSpPr>
        <p:spPr>
          <a:xfrm>
            <a:off x="3617595" y="5367973"/>
            <a:ext cx="571500" cy="646112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√</a:t>
            </a:r>
            <a:endParaRPr lang="zh-CN" altLang="en-US" sz="30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4" name="Rectangle 2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1093470" y="580073"/>
            <a:ext cx="6419850" cy="85090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楷体" panose="02010609060101010101" pitchFamily="49" charset="-122"/>
              <a:buNone/>
              <a:defRPr/>
            </a:pPr>
            <a:endParaRPr kumimoji="0" lang="zh-CN" altLang="en-US" sz="40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>
                <a:outerShdw blurRad="38100" dist="38100" dir="2700000" algn="tl">
                  <a:srgbClr val="C0C0C0"/>
                </a:outerShdw>
              </a:effectLst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3316" name="Text Box 6"/>
          <p:cNvSpPr txBox="1"/>
          <p:nvPr>
            <p:custDataLst>
              <p:tags r:id="rId4"/>
            </p:custDataLst>
          </p:nvPr>
        </p:nvSpPr>
        <p:spPr>
          <a:xfrm>
            <a:off x="1209358" y="1735773"/>
            <a:ext cx="4775200" cy="549275"/>
          </a:xfrm>
          <a:prstGeom prst="rect">
            <a:avLst/>
          </a:prstGeom>
          <a:noFill/>
          <a:ln w="19050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0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啄木鸟治病</a:t>
            </a:r>
            <a:endParaRPr lang="en-US" altLang="zh-CN" sz="3000">
              <a:solidFill>
                <a:srgbClr val="00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3317" name="TextBox 1"/>
          <p:cNvSpPr txBox="1"/>
          <p:nvPr>
            <p:custDataLst>
              <p:tags r:id="rId5"/>
            </p:custDataLst>
          </p:nvPr>
        </p:nvSpPr>
        <p:spPr>
          <a:xfrm>
            <a:off x="4992370" y="5415598"/>
            <a:ext cx="1733550" cy="573087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（    ）</a:t>
            </a:r>
            <a:endParaRPr lang="zh-CN" altLang="en-US" sz="30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3318" name="TextBox 20"/>
          <p:cNvSpPr txBox="1"/>
          <p:nvPr>
            <p:custDataLst>
              <p:tags r:id="rId6"/>
            </p:custDataLst>
          </p:nvPr>
        </p:nvSpPr>
        <p:spPr>
          <a:xfrm>
            <a:off x="3047683" y="5375910"/>
            <a:ext cx="1733550" cy="573088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（    ）</a:t>
            </a:r>
            <a:endParaRPr lang="zh-CN" altLang="en-US" sz="30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3319" name="Line 4"/>
          <p:cNvSpPr/>
          <p:nvPr>
            <p:custDataLst>
              <p:tags r:id="rId7"/>
            </p:custDataLst>
          </p:nvPr>
        </p:nvSpPr>
        <p:spPr>
          <a:xfrm flipV="1">
            <a:off x="4965383" y="4451985"/>
            <a:ext cx="1655762" cy="0"/>
          </a:xfrm>
          <a:prstGeom prst="line">
            <a:avLst/>
          </a:prstGeom>
          <a:ln w="28575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Text Box 5"/>
          <p:cNvSpPr txBox="1"/>
          <p:nvPr>
            <p:custDataLst>
              <p:tags r:id="rId8"/>
            </p:custDataLst>
          </p:nvPr>
        </p:nvSpPr>
        <p:spPr>
          <a:xfrm>
            <a:off x="5397183" y="4399598"/>
            <a:ext cx="1828800" cy="6286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altLang="zh-CN" sz="3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</a:t>
            </a:r>
            <a:r>
              <a:rPr lang="zh-CN" altLang="en-US" sz="3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zh-CN" sz="3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en-US" altLang="zh-CN" sz="3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3</a:t>
            </a:r>
            <a:r>
              <a:rPr lang="zh-CN" altLang="en-US" sz="3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</a:t>
            </a:r>
            <a:r>
              <a:rPr lang="en-US" altLang="zh-CN" sz="3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6</a:t>
            </a:r>
            <a:endParaRPr lang="zh-CN" altLang="zh-CN" sz="30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3321" name="Text Box 7"/>
          <p:cNvSpPr txBox="1"/>
          <p:nvPr>
            <p:custDataLst>
              <p:tags r:id="rId9"/>
            </p:custDataLst>
          </p:nvPr>
        </p:nvSpPr>
        <p:spPr>
          <a:xfrm>
            <a:off x="5790883" y="3010535"/>
            <a:ext cx="1071562" cy="5778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altLang="zh-CN" sz="3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</a:t>
            </a:r>
            <a:r>
              <a:rPr lang="zh-CN" altLang="en-US" sz="3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</a:t>
            </a:r>
            <a:r>
              <a:rPr lang="en-US" altLang="zh-CN" sz="3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</a:t>
            </a:r>
            <a:endParaRPr lang="zh-CN" altLang="zh-CN" sz="30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3322" name="Line 8"/>
          <p:cNvSpPr/>
          <p:nvPr>
            <p:custDataLst>
              <p:tags r:id="rId10"/>
            </p:custDataLst>
          </p:nvPr>
        </p:nvSpPr>
        <p:spPr>
          <a:xfrm>
            <a:off x="4965383" y="3559810"/>
            <a:ext cx="1655762" cy="0"/>
          </a:xfrm>
          <a:prstGeom prst="line">
            <a:avLst/>
          </a:prstGeom>
          <a:ln w="28575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323" name="Text Box 9"/>
          <p:cNvSpPr txBox="1"/>
          <p:nvPr>
            <p:custDataLst>
              <p:tags r:id="rId11"/>
            </p:custDataLst>
          </p:nvPr>
        </p:nvSpPr>
        <p:spPr>
          <a:xfrm>
            <a:off x="5790883" y="2583498"/>
            <a:ext cx="1000125" cy="42862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altLang="zh-CN" sz="3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5</a:t>
            </a:r>
            <a:r>
              <a:rPr lang="zh-CN" altLang="zh-CN" sz="3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</a:t>
            </a:r>
            <a:r>
              <a:rPr lang="en-US" altLang="zh-CN" sz="3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9</a:t>
            </a:r>
            <a:endParaRPr lang="zh-CN" altLang="zh-CN" sz="30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3324" name="Text Box 12"/>
          <p:cNvSpPr txBox="1"/>
          <p:nvPr>
            <p:custDataLst>
              <p:tags r:id="rId12"/>
            </p:custDataLst>
          </p:nvPr>
        </p:nvSpPr>
        <p:spPr>
          <a:xfrm>
            <a:off x="6214745" y="3489960"/>
            <a:ext cx="687388" cy="6286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altLang="zh-CN" sz="3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8</a:t>
            </a:r>
            <a:endParaRPr lang="zh-CN" altLang="zh-CN" sz="30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3325" name="Text Box 14"/>
          <p:cNvSpPr txBox="1"/>
          <p:nvPr>
            <p:custDataLst>
              <p:tags r:id="rId13"/>
            </p:custDataLst>
          </p:nvPr>
        </p:nvSpPr>
        <p:spPr>
          <a:xfrm>
            <a:off x="5373370" y="3489960"/>
            <a:ext cx="830263" cy="5953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3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</a:t>
            </a:r>
            <a:r>
              <a:rPr lang="zh-CN" altLang="en-US" sz="3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</a:t>
            </a:r>
            <a:r>
              <a:rPr lang="en-US" altLang="zh-CN" sz="3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</a:t>
            </a:r>
            <a:endParaRPr lang="zh-CN" altLang="zh-CN" sz="30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grpSp>
        <p:nvGrpSpPr>
          <p:cNvPr id="5" name="组合 132"/>
          <p:cNvGrpSpPr/>
          <p:nvPr/>
        </p:nvGrpSpPr>
        <p:grpSpPr>
          <a:xfrm>
            <a:off x="5373370" y="3894773"/>
            <a:ext cx="1438275" cy="557212"/>
            <a:chOff x="2300691" y="3857628"/>
            <a:chExt cx="866360" cy="557213"/>
          </a:xfrm>
        </p:grpSpPr>
        <p:sp>
          <p:nvSpPr>
            <p:cNvPr id="13362" name="Text Box 13"/>
            <p:cNvSpPr txBox="1"/>
            <p:nvPr>
              <p:custDataLst>
                <p:tags r:id="rId14"/>
              </p:custDataLst>
            </p:nvPr>
          </p:nvSpPr>
          <p:spPr>
            <a:xfrm>
              <a:off x="2809415" y="3857628"/>
              <a:ext cx="357636" cy="557213"/>
            </a:xfrm>
            <a:prstGeom prst="rect">
              <a:avLst/>
            </a:prstGeom>
            <a:noFill/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altLang="zh-CN" sz="30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8</a:t>
              </a:r>
              <a:r>
                <a:rPr lang="zh-CN" altLang="zh-CN" sz="3000" b="1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  </a:t>
              </a:r>
              <a:endParaRPr lang="zh-CN" altLang="zh-CN" sz="30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3363" name="Text Box 13"/>
            <p:cNvSpPr txBox="1"/>
            <p:nvPr>
              <p:custDataLst>
                <p:tags r:id="rId15"/>
              </p:custDataLst>
            </p:nvPr>
          </p:nvSpPr>
          <p:spPr>
            <a:xfrm>
              <a:off x="2300691" y="3857628"/>
              <a:ext cx="611998" cy="557213"/>
            </a:xfrm>
            <a:prstGeom prst="rect">
              <a:avLst/>
            </a:prstGeom>
            <a:noFill/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altLang="zh-CN" sz="30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1</a:t>
              </a:r>
              <a:r>
                <a:rPr lang="zh-CN" altLang="en-US" sz="30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  </a:t>
              </a:r>
              <a:r>
                <a:rPr lang="en-US" altLang="zh-CN" sz="30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1</a:t>
              </a:r>
              <a:r>
                <a:rPr lang="zh-CN" altLang="zh-CN" sz="3000" b="1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  </a:t>
              </a:r>
              <a:endParaRPr lang="zh-CN" altLang="zh-CN" sz="30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sp>
        <p:nvSpPr>
          <p:cNvPr id="13327" name="Line 4"/>
          <p:cNvSpPr/>
          <p:nvPr>
            <p:custDataLst>
              <p:tags r:id="rId16"/>
            </p:custDataLst>
          </p:nvPr>
        </p:nvSpPr>
        <p:spPr>
          <a:xfrm flipV="1">
            <a:off x="3119120" y="4451985"/>
            <a:ext cx="1368425" cy="0"/>
          </a:xfrm>
          <a:prstGeom prst="line">
            <a:avLst/>
          </a:prstGeom>
          <a:ln w="28575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Text Box 5"/>
          <p:cNvSpPr txBox="1"/>
          <p:nvPr>
            <p:custDataLst>
              <p:tags r:id="rId17"/>
            </p:custDataLst>
          </p:nvPr>
        </p:nvSpPr>
        <p:spPr>
          <a:xfrm>
            <a:off x="2857183" y="4399598"/>
            <a:ext cx="2143125" cy="6286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zh-CN" altLang="en-US" sz="3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</a:t>
            </a:r>
            <a:r>
              <a:rPr lang="en-US" altLang="zh-CN" sz="3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6</a:t>
            </a:r>
            <a:r>
              <a:rPr lang="zh-CN" altLang="zh-CN" sz="3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</a:t>
            </a:r>
            <a:r>
              <a:rPr lang="en-US" altLang="zh-CN" sz="3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9</a:t>
            </a:r>
            <a:r>
              <a:rPr lang="zh-CN" altLang="en-US" sz="3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</a:t>
            </a:r>
            <a:r>
              <a:rPr lang="en-US" altLang="zh-CN" sz="3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4</a:t>
            </a:r>
            <a:endParaRPr lang="zh-CN" altLang="zh-CN" sz="30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3329" name="Text Box 6"/>
          <p:cNvSpPr txBox="1"/>
          <p:nvPr>
            <p:custDataLst>
              <p:tags r:id="rId18"/>
            </p:custDataLst>
          </p:nvPr>
        </p:nvSpPr>
        <p:spPr>
          <a:xfrm>
            <a:off x="3076258" y="3002598"/>
            <a:ext cx="625475" cy="65722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zh-CN" sz="3000"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</a:rPr>
              <a:t>×</a:t>
            </a:r>
            <a:endParaRPr lang="zh-CN" altLang="zh-CN" sz="30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3330" name="Text Box 7"/>
          <p:cNvSpPr txBox="1"/>
          <p:nvPr>
            <p:custDataLst>
              <p:tags r:id="rId19"/>
            </p:custDataLst>
          </p:nvPr>
        </p:nvSpPr>
        <p:spPr>
          <a:xfrm>
            <a:off x="3701733" y="3010535"/>
            <a:ext cx="1071562" cy="5778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altLang="zh-CN" sz="3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3</a:t>
            </a:r>
            <a:r>
              <a:rPr lang="zh-CN" altLang="en-US" sz="3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</a:t>
            </a:r>
            <a:r>
              <a:rPr lang="en-US" altLang="zh-CN" sz="3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4</a:t>
            </a:r>
            <a:endParaRPr lang="zh-CN" altLang="zh-CN" sz="30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3331" name="Line 8"/>
          <p:cNvSpPr/>
          <p:nvPr>
            <p:custDataLst>
              <p:tags r:id="rId20"/>
            </p:custDataLst>
          </p:nvPr>
        </p:nvSpPr>
        <p:spPr>
          <a:xfrm>
            <a:off x="3119120" y="3559810"/>
            <a:ext cx="1368425" cy="0"/>
          </a:xfrm>
          <a:prstGeom prst="line">
            <a:avLst/>
          </a:prstGeom>
          <a:ln w="28575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332" name="Text Box 9"/>
          <p:cNvSpPr txBox="1"/>
          <p:nvPr>
            <p:custDataLst>
              <p:tags r:id="rId21"/>
            </p:custDataLst>
          </p:nvPr>
        </p:nvSpPr>
        <p:spPr>
          <a:xfrm>
            <a:off x="3701733" y="2583498"/>
            <a:ext cx="1000125" cy="42862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altLang="zh-CN" sz="3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</a:t>
            </a:r>
            <a:r>
              <a:rPr lang="zh-CN" altLang="zh-CN" sz="3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</a:t>
            </a:r>
            <a:r>
              <a:rPr lang="en-US" altLang="zh-CN" sz="3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</a:t>
            </a:r>
            <a:endParaRPr lang="zh-CN" altLang="zh-CN" sz="30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3333" name="Text Box 12"/>
          <p:cNvSpPr txBox="1"/>
          <p:nvPr>
            <p:custDataLst>
              <p:tags r:id="rId22"/>
            </p:custDataLst>
          </p:nvPr>
        </p:nvSpPr>
        <p:spPr>
          <a:xfrm>
            <a:off x="4106545" y="3489960"/>
            <a:ext cx="687388" cy="6286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altLang="zh-CN" sz="3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4</a:t>
            </a:r>
            <a:endParaRPr lang="zh-CN" altLang="zh-CN" sz="30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76" name="Text Box 14"/>
          <p:cNvSpPr txBox="1"/>
          <p:nvPr>
            <p:custDataLst>
              <p:tags r:id="rId23"/>
            </p:custDataLst>
          </p:nvPr>
        </p:nvSpPr>
        <p:spPr>
          <a:xfrm>
            <a:off x="3704908" y="3486785"/>
            <a:ext cx="398462" cy="646113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3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6</a:t>
            </a:r>
            <a:endParaRPr lang="zh-CN" altLang="zh-CN" sz="30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3335" name="Line 4"/>
          <p:cNvSpPr/>
          <p:nvPr>
            <p:custDataLst>
              <p:tags r:id="rId24"/>
            </p:custDataLst>
          </p:nvPr>
        </p:nvSpPr>
        <p:spPr>
          <a:xfrm flipV="1">
            <a:off x="7124383" y="4451985"/>
            <a:ext cx="1657350" cy="0"/>
          </a:xfrm>
          <a:prstGeom prst="line">
            <a:avLst/>
          </a:prstGeom>
          <a:ln w="28575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336" name="Text Box 5"/>
          <p:cNvSpPr txBox="1"/>
          <p:nvPr>
            <p:custDataLst>
              <p:tags r:id="rId25"/>
            </p:custDataLst>
          </p:nvPr>
        </p:nvSpPr>
        <p:spPr>
          <a:xfrm>
            <a:off x="7159308" y="4399598"/>
            <a:ext cx="1828800" cy="6286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altLang="zh-CN" sz="3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</a:t>
            </a:r>
            <a:r>
              <a:rPr lang="zh-CN" altLang="en-US" sz="3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</a:t>
            </a:r>
            <a:r>
              <a:rPr lang="en-US" altLang="zh-CN" sz="3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9</a:t>
            </a:r>
            <a:r>
              <a:rPr lang="zh-CN" altLang="zh-CN" sz="3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en-US" altLang="zh-CN" sz="3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7</a:t>
            </a:r>
            <a:r>
              <a:rPr lang="zh-CN" altLang="en-US" sz="3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</a:t>
            </a:r>
            <a:r>
              <a:rPr lang="en-US" altLang="zh-CN" sz="3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8</a:t>
            </a:r>
            <a:endParaRPr lang="zh-CN" altLang="zh-CN" sz="30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3337" name="Text Box 6"/>
          <p:cNvSpPr txBox="1"/>
          <p:nvPr>
            <p:custDataLst>
              <p:tags r:id="rId26"/>
            </p:custDataLst>
          </p:nvPr>
        </p:nvSpPr>
        <p:spPr>
          <a:xfrm>
            <a:off x="7073583" y="3002598"/>
            <a:ext cx="625475" cy="65722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zh-CN" sz="3000"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</a:rPr>
              <a:t>×</a:t>
            </a:r>
            <a:endParaRPr lang="zh-CN" altLang="zh-CN" sz="30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3338" name="Text Box 7"/>
          <p:cNvSpPr txBox="1"/>
          <p:nvPr>
            <p:custDataLst>
              <p:tags r:id="rId27"/>
            </p:custDataLst>
          </p:nvPr>
        </p:nvSpPr>
        <p:spPr>
          <a:xfrm>
            <a:off x="7984808" y="3010535"/>
            <a:ext cx="1071562" cy="5778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altLang="zh-CN" sz="3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4</a:t>
            </a:r>
            <a:r>
              <a:rPr lang="zh-CN" altLang="en-US" sz="3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</a:t>
            </a:r>
            <a:r>
              <a:rPr lang="en-US" altLang="zh-CN" sz="3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6</a:t>
            </a:r>
            <a:endParaRPr lang="zh-CN" altLang="zh-CN" sz="30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3339" name="Line 8"/>
          <p:cNvSpPr/>
          <p:nvPr>
            <p:custDataLst>
              <p:tags r:id="rId28"/>
            </p:custDataLst>
          </p:nvPr>
        </p:nvSpPr>
        <p:spPr>
          <a:xfrm>
            <a:off x="7124383" y="3559810"/>
            <a:ext cx="1657350" cy="0"/>
          </a:xfrm>
          <a:prstGeom prst="line">
            <a:avLst/>
          </a:prstGeom>
          <a:ln w="28575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340" name="Text Box 9"/>
          <p:cNvSpPr txBox="1"/>
          <p:nvPr>
            <p:custDataLst>
              <p:tags r:id="rId29"/>
            </p:custDataLst>
          </p:nvPr>
        </p:nvSpPr>
        <p:spPr>
          <a:xfrm>
            <a:off x="7984808" y="2583498"/>
            <a:ext cx="1000125" cy="42862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altLang="zh-CN" sz="3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4</a:t>
            </a:r>
            <a:r>
              <a:rPr lang="zh-CN" altLang="zh-CN" sz="3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</a:t>
            </a:r>
            <a:r>
              <a:rPr lang="en-US" altLang="zh-CN" sz="3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3</a:t>
            </a:r>
            <a:endParaRPr lang="zh-CN" altLang="zh-CN" sz="30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3341" name="Text Box 12"/>
          <p:cNvSpPr txBox="1"/>
          <p:nvPr>
            <p:custDataLst>
              <p:tags r:id="rId30"/>
            </p:custDataLst>
          </p:nvPr>
        </p:nvSpPr>
        <p:spPr>
          <a:xfrm>
            <a:off x="8408670" y="3489960"/>
            <a:ext cx="687388" cy="6286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altLang="zh-CN" sz="3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8</a:t>
            </a:r>
            <a:endParaRPr lang="zh-CN" altLang="zh-CN" sz="30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3342" name="Text Box 13"/>
          <p:cNvSpPr txBox="1"/>
          <p:nvPr>
            <p:custDataLst>
              <p:tags r:id="rId31"/>
            </p:custDataLst>
          </p:nvPr>
        </p:nvSpPr>
        <p:spPr>
          <a:xfrm>
            <a:off x="7970520" y="3894773"/>
            <a:ext cx="357188" cy="557212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altLang="zh-CN" sz="3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</a:t>
            </a:r>
            <a:endParaRPr lang="zh-CN" altLang="zh-CN" sz="30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3343" name="Text Box 14"/>
          <p:cNvSpPr txBox="1"/>
          <p:nvPr>
            <p:custDataLst>
              <p:tags r:id="rId32"/>
            </p:custDataLst>
          </p:nvPr>
        </p:nvSpPr>
        <p:spPr>
          <a:xfrm>
            <a:off x="7565708" y="3489960"/>
            <a:ext cx="947737" cy="646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3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</a:t>
            </a:r>
            <a:r>
              <a:rPr lang="zh-CN" altLang="en-US" sz="3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</a:t>
            </a:r>
            <a:r>
              <a:rPr lang="en-US" altLang="zh-CN" sz="3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5</a:t>
            </a:r>
            <a:endParaRPr lang="zh-CN" altLang="zh-CN" sz="30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3344" name="Text Box 13"/>
          <p:cNvSpPr txBox="1"/>
          <p:nvPr>
            <p:custDataLst>
              <p:tags r:id="rId33"/>
            </p:custDataLst>
          </p:nvPr>
        </p:nvSpPr>
        <p:spPr>
          <a:xfrm>
            <a:off x="7159308" y="3894773"/>
            <a:ext cx="1087437" cy="557212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altLang="zh-CN" sz="3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 </a:t>
            </a:r>
            <a:r>
              <a:rPr lang="zh-CN" altLang="en-US" sz="3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en-US" altLang="zh-CN" sz="3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7</a:t>
            </a:r>
            <a:r>
              <a:rPr lang="zh-CN" altLang="zh-CN" sz="30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</a:t>
            </a:r>
            <a:endParaRPr lang="zh-CN" altLang="zh-CN" sz="30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3345" name="TextBox 20"/>
          <p:cNvSpPr txBox="1"/>
          <p:nvPr>
            <p:custDataLst>
              <p:tags r:id="rId34"/>
            </p:custDataLst>
          </p:nvPr>
        </p:nvSpPr>
        <p:spPr>
          <a:xfrm>
            <a:off x="7152958" y="5394960"/>
            <a:ext cx="1717675" cy="64135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（    ）</a:t>
            </a:r>
            <a:endParaRPr lang="zh-CN" altLang="en-US" sz="30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3346" name="Text Box 6"/>
          <p:cNvSpPr txBox="1"/>
          <p:nvPr>
            <p:custDataLst>
              <p:tags r:id="rId35"/>
            </p:custDataLst>
          </p:nvPr>
        </p:nvSpPr>
        <p:spPr>
          <a:xfrm>
            <a:off x="4946333" y="3002598"/>
            <a:ext cx="625475" cy="65722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zh-CN" sz="3000"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</a:rPr>
              <a:t>×</a:t>
            </a:r>
            <a:endParaRPr lang="zh-CN" altLang="zh-CN" sz="30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92" name="TextBox 91"/>
          <p:cNvSpPr txBox="1"/>
          <p:nvPr>
            <p:custDataLst>
              <p:tags r:id="rId36"/>
            </p:custDataLst>
          </p:nvPr>
        </p:nvSpPr>
        <p:spPr>
          <a:xfrm>
            <a:off x="7745095" y="5367973"/>
            <a:ext cx="569913" cy="646112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√</a:t>
            </a:r>
            <a:endParaRPr lang="zh-CN" altLang="en-US" sz="30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93" name="TextBox 92"/>
          <p:cNvSpPr txBox="1"/>
          <p:nvPr>
            <p:custDataLst>
              <p:tags r:id="rId37"/>
            </p:custDataLst>
          </p:nvPr>
        </p:nvSpPr>
        <p:spPr>
          <a:xfrm>
            <a:off x="5574983" y="5367973"/>
            <a:ext cx="571500" cy="646112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×</a:t>
            </a:r>
            <a:endParaRPr lang="zh-CN" altLang="en-US" sz="30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94" name="TextBox 93"/>
          <p:cNvSpPr txBox="1"/>
          <p:nvPr>
            <p:custDataLst>
              <p:tags r:id="rId38"/>
            </p:custDataLst>
          </p:nvPr>
        </p:nvSpPr>
        <p:spPr>
          <a:xfrm>
            <a:off x="3744595" y="5494973"/>
            <a:ext cx="571500" cy="646112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×</a:t>
            </a:r>
            <a:endParaRPr lang="zh-CN" altLang="en-US" sz="30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grpSp>
        <p:nvGrpSpPr>
          <p:cNvPr id="6" name="组合 134"/>
          <p:cNvGrpSpPr/>
          <p:nvPr/>
        </p:nvGrpSpPr>
        <p:grpSpPr>
          <a:xfrm>
            <a:off x="5373370" y="3893185"/>
            <a:ext cx="1208088" cy="558800"/>
            <a:chOff x="2084724" y="3884791"/>
            <a:chExt cx="1208791" cy="559234"/>
          </a:xfrm>
        </p:grpSpPr>
        <p:sp>
          <p:nvSpPr>
            <p:cNvPr id="13360" name="Text Box 13"/>
            <p:cNvSpPr txBox="1"/>
            <p:nvPr>
              <p:custDataLst>
                <p:tags r:id="rId39"/>
              </p:custDataLst>
            </p:nvPr>
          </p:nvSpPr>
          <p:spPr>
            <a:xfrm>
              <a:off x="2936119" y="3886380"/>
              <a:ext cx="357396" cy="557645"/>
            </a:xfrm>
            <a:prstGeom prst="rect">
              <a:avLst/>
            </a:prstGeom>
            <a:noFill/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altLang="zh-CN" sz="3000" b="1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8</a:t>
              </a:r>
              <a:r>
                <a:rPr lang="zh-CN" altLang="zh-CN" sz="3000" b="1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  </a:t>
              </a:r>
              <a:endParaRPr lang="zh-CN" altLang="zh-CN" sz="30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3361" name="Text Box 13"/>
            <p:cNvSpPr txBox="1"/>
            <p:nvPr>
              <p:custDataLst>
                <p:tags r:id="rId40"/>
              </p:custDataLst>
            </p:nvPr>
          </p:nvSpPr>
          <p:spPr>
            <a:xfrm>
              <a:off x="2084724" y="3884791"/>
              <a:ext cx="857749" cy="557646"/>
            </a:xfrm>
            <a:prstGeom prst="rect">
              <a:avLst/>
            </a:prstGeom>
            <a:noFill/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altLang="zh-CN" sz="3000" b="1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1</a:t>
              </a:r>
              <a:r>
                <a:rPr lang="zh-CN" altLang="en-US" sz="3000" b="1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  </a:t>
              </a:r>
              <a:r>
                <a:rPr lang="en-US" altLang="zh-CN" sz="3000" b="1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1</a:t>
              </a:r>
              <a:r>
                <a:rPr lang="zh-CN" altLang="zh-CN" sz="3000" b="1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  </a:t>
              </a:r>
              <a:endParaRPr lang="zh-CN" altLang="zh-CN" sz="30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sp>
        <p:nvSpPr>
          <p:cNvPr id="98" name="Text Box 5"/>
          <p:cNvSpPr txBox="1"/>
          <p:nvPr>
            <p:custDataLst>
              <p:tags r:id="rId41"/>
            </p:custDataLst>
          </p:nvPr>
        </p:nvSpPr>
        <p:spPr>
          <a:xfrm>
            <a:off x="4965383" y="4399598"/>
            <a:ext cx="1828800" cy="6286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altLang="zh-CN" sz="3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</a:t>
            </a:r>
            <a:r>
              <a:rPr lang="zh-CN" altLang="en-US" sz="3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</a:t>
            </a:r>
            <a:r>
              <a:rPr lang="en-US" altLang="zh-CN" sz="3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</a:t>
            </a:r>
            <a:r>
              <a:rPr lang="zh-CN" altLang="zh-CN" sz="3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en-US" sz="3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en-US" altLang="zh-CN" sz="3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9</a:t>
            </a:r>
            <a:r>
              <a:rPr lang="zh-CN" altLang="en-US" sz="3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</a:t>
            </a:r>
            <a:r>
              <a:rPr lang="en-US" altLang="zh-CN" sz="3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8</a:t>
            </a:r>
            <a:endParaRPr lang="zh-CN" altLang="zh-CN" sz="30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grpSp>
        <p:nvGrpSpPr>
          <p:cNvPr id="13352" name="组合 142"/>
          <p:cNvGrpSpPr/>
          <p:nvPr/>
        </p:nvGrpSpPr>
        <p:grpSpPr>
          <a:xfrm>
            <a:off x="3269933" y="3886835"/>
            <a:ext cx="790575" cy="565150"/>
            <a:chOff x="4054472" y="3840157"/>
            <a:chExt cx="790575" cy="565150"/>
          </a:xfrm>
        </p:grpSpPr>
        <p:sp>
          <p:nvSpPr>
            <p:cNvPr id="13358" name="Text Box 13"/>
            <p:cNvSpPr txBox="1"/>
            <p:nvPr>
              <p:custDataLst>
                <p:tags r:id="rId42"/>
              </p:custDataLst>
            </p:nvPr>
          </p:nvSpPr>
          <p:spPr>
            <a:xfrm>
              <a:off x="4487859" y="3848095"/>
              <a:ext cx="357188" cy="557212"/>
            </a:xfrm>
            <a:prstGeom prst="rect">
              <a:avLst/>
            </a:prstGeom>
            <a:noFill/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altLang="zh-CN" sz="30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3</a:t>
              </a:r>
              <a:r>
                <a:rPr lang="zh-CN" altLang="zh-CN" sz="3000" b="1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  </a:t>
              </a:r>
              <a:endParaRPr lang="zh-CN" altLang="zh-CN" sz="30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3359" name="Text Box 13"/>
            <p:cNvSpPr txBox="1"/>
            <p:nvPr>
              <p:custDataLst>
                <p:tags r:id="rId43"/>
              </p:custDataLst>
            </p:nvPr>
          </p:nvSpPr>
          <p:spPr>
            <a:xfrm>
              <a:off x="4054472" y="3840157"/>
              <a:ext cx="357187" cy="557213"/>
            </a:xfrm>
            <a:prstGeom prst="rect">
              <a:avLst/>
            </a:prstGeom>
            <a:noFill/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altLang="zh-CN" sz="30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6</a:t>
              </a:r>
              <a:r>
                <a:rPr lang="zh-CN" altLang="zh-CN" sz="3000" b="1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  </a:t>
              </a:r>
              <a:endParaRPr lang="zh-CN" altLang="zh-CN" sz="30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sp>
        <p:nvSpPr>
          <p:cNvPr id="105" name="Text Box 5"/>
          <p:cNvSpPr txBox="1"/>
          <p:nvPr>
            <p:custDataLst>
              <p:tags r:id="rId44"/>
            </p:custDataLst>
          </p:nvPr>
        </p:nvSpPr>
        <p:spPr>
          <a:xfrm>
            <a:off x="2847658" y="4399598"/>
            <a:ext cx="2143125" cy="6286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zh-CN" altLang="en-US" sz="3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</a:t>
            </a:r>
            <a:r>
              <a:rPr lang="en-US" altLang="zh-CN" sz="3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7</a:t>
            </a:r>
            <a:r>
              <a:rPr lang="zh-CN" altLang="zh-CN" sz="3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</a:t>
            </a:r>
            <a:r>
              <a:rPr lang="en-US" altLang="zh-CN" sz="3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</a:t>
            </a:r>
            <a:r>
              <a:rPr lang="zh-CN" altLang="en-US" sz="3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</a:t>
            </a:r>
            <a:r>
              <a:rPr lang="en-US" altLang="zh-CN" sz="3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4</a:t>
            </a:r>
            <a:endParaRPr lang="zh-CN" altLang="zh-CN" sz="30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07" name="TextBox 106"/>
          <p:cNvSpPr txBox="1"/>
          <p:nvPr>
            <p:custDataLst>
              <p:tags r:id="rId45"/>
            </p:custDataLst>
          </p:nvPr>
        </p:nvSpPr>
        <p:spPr>
          <a:xfrm>
            <a:off x="5701983" y="5494973"/>
            <a:ext cx="571500" cy="646112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√</a:t>
            </a:r>
            <a:endParaRPr lang="zh-CN" altLang="en-US" sz="30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08" name="Text Box 14"/>
          <p:cNvSpPr txBox="1"/>
          <p:nvPr>
            <p:custDataLst>
              <p:tags r:id="rId46"/>
            </p:custDataLst>
          </p:nvPr>
        </p:nvSpPr>
        <p:spPr>
          <a:xfrm>
            <a:off x="3704908" y="3486785"/>
            <a:ext cx="396875" cy="595313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30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6</a:t>
            </a:r>
            <a:endParaRPr lang="zh-CN" altLang="zh-CN" sz="30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09" name="Text Box 14"/>
          <p:cNvSpPr txBox="1"/>
          <p:nvPr>
            <p:custDataLst>
              <p:tags r:id="rId47"/>
            </p:custDataLst>
          </p:nvPr>
        </p:nvSpPr>
        <p:spPr>
          <a:xfrm>
            <a:off x="3703320" y="3489960"/>
            <a:ext cx="398463" cy="595313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3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8</a:t>
            </a:r>
            <a:endParaRPr lang="zh-CN" altLang="zh-CN" sz="30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13357" name="Picture 54"/>
          <p:cNvPicPr>
            <a:picLocks noChangeAspect="1"/>
          </p:cNvPicPr>
          <p:nvPr>
            <p:custDataLst>
              <p:tags r:id="rId49"/>
            </p:custDataLst>
          </p:nvPr>
        </p:nvPicPr>
        <p:blipFill>
          <a:blip r:embed="rId48"/>
          <a:srcRect l="24913" t="24573" r="44287" b="18832"/>
          <a:stretch>
            <a:fillRect/>
          </a:stretch>
        </p:blipFill>
        <p:spPr>
          <a:xfrm>
            <a:off x="1290320" y="2570798"/>
            <a:ext cx="1685925" cy="2322512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xit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19" presetID="1" presetClass="entr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30" presetID="1" presetClass="exit" presetSubtype="0" dur="1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2"/>
                            </p:stCondLst>
                            <p:childTnLst>
                              <p:par>
                                <p:cTn id="33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46" presetID="1" presetClass="exit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5" presetClass="path" presetSubtype="0" dur="20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87 -2.22222E-06 L -0.04479 0.00209" pathEditMode="relative" rAng="0" ptsTypes="AA">
                                      <p:cBhvr>
                                        <p:cTn id="5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00" y="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61" presetID="1" presetClass="exit" presetSubtype="0" dur="1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 nodeType="afterGroup">
                            <p:stCondLst>
                              <p:cond delay="2"/>
                            </p:stCondLst>
                            <p:childTnLst>
                              <p:par>
                                <p:cTn id="64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1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6" grpId="0"/>
      <p:bldP spid="60" grpId="0"/>
      <p:bldP spid="70" grpId="0"/>
      <p:bldP spid="76" grpId="0"/>
      <p:bldP spid="92" grpId="0"/>
      <p:bldP spid="93" grpId="0"/>
      <p:bldP spid="93" grpId="1"/>
      <p:bldP spid="94" grpId="0"/>
      <p:bldP spid="94" grpId="1"/>
      <p:bldP spid="98" grpId="0"/>
      <p:bldP spid="105" grpId="0"/>
      <p:bldP spid="107" grpId="0"/>
      <p:bldP spid="108" grpId="0"/>
      <p:bldP spid="108" grpId="1"/>
      <p:bldP spid="10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https://d.book118.com/687166001112006054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KSO_WM_BEAUTIFY_FLAG" val=""/>
</p:tagLst>
</file>

<file path=ppt/tags/tag17.xml><?xml version="1.0" encoding="utf-8"?>
<p:tagLst xmlns:p="http://schemas.openxmlformats.org/presentationml/2006/main">
  <p:tag name="KSO_WM_BEAUTIFY_FLAG" val=""/>
</p:tagLst>
</file>

<file path=ppt/tags/tag18.xml><?xml version="1.0" encoding="utf-8"?>
<p:tagLst xmlns:p="http://schemas.openxmlformats.org/presentationml/2006/main">
  <p:tag name="KSO_WM_BEAUTIFY_FLAG" val="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<p:tag name="KSO_WM_BEAUTIFY_FLAG" val=""/>
</p:tagLst>
</file>

<file path=ppt/tags/tag21.xml><?xml version="1.0" encoding="utf-8"?>
<p:tagLst xmlns:p="http://schemas.openxmlformats.org/presentationml/2006/main">
  <p:tag name="KSO_WM_BEAUTIFY_FLAG" val=""/>
</p:tagLst>
</file>

<file path=ppt/tags/tag22.xml><?xml version="1.0" encoding="utf-8"?>
<p:tagLst xmlns:p="http://schemas.openxmlformats.org/presentationml/2006/main">
  <p:tag name="KSO_WM_BEAUTIFY_FLAG" val=""/>
</p:tagLst>
</file>

<file path=ppt/tags/tag23.xml><?xml version="1.0" encoding="utf-8"?>
<p:tagLst xmlns:p="http://schemas.openxmlformats.org/presentationml/2006/main">
  <p:tag name="KSO_WM_BEAUTIFY_FLAG" val=""/>
</p:tagLst>
</file>

<file path=ppt/tags/tag24.xml><?xml version="1.0" encoding="utf-8"?>
<p:tagLst xmlns:p="http://schemas.openxmlformats.org/presentationml/2006/main">
  <p:tag name="KSO_WM_BEAUTIFY_FLAG" val=""/>
</p:tagLst>
</file>

<file path=ppt/tags/tag25.xml><?xml version="1.0" encoding="utf-8"?>
<p:tagLst xmlns:p="http://schemas.openxmlformats.org/presentationml/2006/main">
  <p:tag name="KSO_WM_BEAUTIFY_FLAG" val=""/>
</p:tagLst>
</file>

<file path=ppt/tags/tag26.xml><?xml version="1.0" encoding="utf-8"?>
<p:tagLst xmlns:p="http://schemas.openxmlformats.org/presentationml/2006/main">
  <p:tag name="KSO_WM_BEAUTIFY_FLAG" val=""/>
</p:tagLst>
</file>

<file path=ppt/tags/tag27.xml><?xml version="1.0" encoding="utf-8"?>
<p:tagLst xmlns:p="http://schemas.openxmlformats.org/presentationml/2006/main">
  <p:tag name="KSO_WM_BEAUTIFY_FLAG" val=""/>
</p:tagLst>
</file>

<file path=ppt/tags/tag28.xml><?xml version="1.0" encoding="utf-8"?>
<p:tagLst xmlns:p="http://schemas.openxmlformats.org/presentationml/2006/main">
  <p:tag name="KSO_WM_BEAUTIFY_FLAG" val=""/>
</p:tagLst>
</file>

<file path=ppt/tags/tag29.xml><?xml version="1.0" encoding="utf-8"?>
<p:tagLst xmlns:p="http://schemas.openxmlformats.org/presentationml/2006/main">
  <p:tag name="KSO_WM_BEAUTIFY_FLAG" val=""/>
</p:tagLst>
</file>

<file path=ppt/tags/tag30.xml><?xml version="1.0" encoding="utf-8"?>
<p:tagLst xmlns:p="http://schemas.openxmlformats.org/presentationml/2006/main">
  <p:tag name="KSO_WM_BEAUTIFY_FLAG" val=""/>
</p:tagLst>
</file>

<file path=ppt/tags/tag31.xml><?xml version="1.0" encoding="utf-8"?>
<p:tagLst xmlns:p="http://schemas.openxmlformats.org/presentationml/2006/main">
  <p:tag name="KSO_WM_BEAUTIFY_FLAG" val=""/>
</p:tagLst>
</file>

<file path=ppt/tags/tag32.xml><?xml version="1.0" encoding="utf-8"?>
<p:tagLst xmlns:p="http://schemas.openxmlformats.org/presentationml/2006/main">
  <p:tag name="KSO_WM_BEAUTIFY_FLAG" val=""/>
</p:tagLst>
</file>

<file path=ppt/tags/tag33.xml><?xml version="1.0" encoding="utf-8"?>
<p:tagLst xmlns:p="http://schemas.openxmlformats.org/presentationml/2006/main">
  <p:tag name="KSO_WM_BEAUTIFY_FLAG" val=""/>
</p:tagLst>
</file>

<file path=ppt/tags/tag34.xml><?xml version="1.0" encoding="utf-8"?>
<p:tagLst xmlns:p="http://schemas.openxmlformats.org/presentationml/2006/main">
  <p:tag name="KSO_WM_BEAUTIFY_FLAG" val=""/>
</p:tagLst>
</file>

<file path=ppt/tags/tag35.xml><?xml version="1.0" encoding="utf-8"?>
<p:tagLst xmlns:p="http://schemas.openxmlformats.org/presentationml/2006/main">
  <p:tag name="KSO_WM_BEAUTIFY_FLAG" val=""/>
</p:tagLst>
</file>

<file path=ppt/tags/tag36.xml><?xml version="1.0" encoding="utf-8"?>
<p:tagLst xmlns:p="http://schemas.openxmlformats.org/presentationml/2006/main">
  <p:tag name="KSO_WM_BEAUTIFY_FLAG" val=""/>
</p:tagLst>
</file>

<file path=ppt/tags/tag37.xml><?xml version="1.0" encoding="utf-8"?>
<p:tagLst xmlns:p="http://schemas.openxmlformats.org/presentationml/2006/main">
  <p:tag name="KSO_WM_BEAUTIFY_FLAG" val=""/>
</p:tagLst>
</file>

<file path=ppt/tags/tag38.xml><?xml version="1.0" encoding="utf-8"?>
<p:tagLst xmlns:p="http://schemas.openxmlformats.org/presentationml/2006/main">
  <p:tag name="KSO_WM_BEAUTIFY_FLAG" val=""/>
</p:tagLst>
</file>

<file path=ppt/tags/tag39.xml><?xml version="1.0" encoding="utf-8"?>
<p:tagLst xmlns:p="http://schemas.openxmlformats.org/presentationml/2006/main">
  <p:tag name="KSO_WM_BEAUTIFY_FLAG" val=""/>
</p:tagLst>
</file>

<file path=ppt/tags/tag40.xml><?xml version="1.0" encoding="utf-8"?>
<p:tagLst xmlns:p="http://schemas.openxmlformats.org/presentationml/2006/main">
  <p:tag name="KSO_WM_BEAUTIFY_FLAG" val=""/>
</p:tagLst>
</file>

<file path=ppt/tags/tag41.xml><?xml version="1.0" encoding="utf-8"?>
<p:tagLst xmlns:p="http://schemas.openxmlformats.org/presentationml/2006/main">
  <p:tag name="KSO_WM_BEAUTIFY_FLAG" val=""/>
</p:tagLst>
</file>

<file path=ppt/tags/tag42.xml><?xml version="1.0" encoding="utf-8"?>
<p:tagLst xmlns:p="http://schemas.openxmlformats.org/presentationml/2006/main">
  <p:tag name="KSO_WM_BEAUTIFY_FLAG" val=""/>
</p:tagLst>
</file>

<file path=ppt/tags/tag43.xml><?xml version="1.0" encoding="utf-8"?>
<p:tagLst xmlns:p="http://schemas.openxmlformats.org/presentationml/2006/main">
  <p:tag name="KSO_WM_BEAUTIFY_FLAG" val=""/>
</p:tagLst>
</file>

<file path=ppt/tags/tag44.xml><?xml version="1.0" encoding="utf-8"?>
<p:tagLst xmlns:p="http://schemas.openxmlformats.org/presentationml/2006/main">
  <p:tag name="KSO_WM_BEAUTIFY_FLAG" val=""/>
</p:tagLst>
</file>

<file path=ppt/tags/tag45.xml><?xml version="1.0" encoding="utf-8"?>
<p:tagLst xmlns:p="http://schemas.openxmlformats.org/presentationml/2006/main">
  <p:tag name="KSO_WM_BEAUTIFY_FLAG" val=""/>
</p:tagLst>
</file>

<file path=ppt/tags/tag46.xml><?xml version="1.0" encoding="utf-8"?>
<p:tagLst xmlns:p="http://schemas.openxmlformats.org/presentationml/2006/main">
  <p:tag name="KSO_WM_BEAUTIFY_FLAG" val=""/>
</p:tagLst>
</file>

<file path=ppt/tags/tag47.xml><?xml version="1.0" encoding="utf-8"?>
<p:tagLst xmlns:p="http://schemas.openxmlformats.org/presentationml/2006/main">
  <p:tag name="KSO_WM_BEAUTIFY_FLAG" val=""/>
</p:tagLst>
</file>

<file path=ppt/tags/tag48.xml><?xml version="1.0" encoding="utf-8"?>
<p:tagLst xmlns:p="http://schemas.openxmlformats.org/presentationml/2006/main">
  <p:tag name="KSO_WM_BEAUTIFY_FLAG" val=""/>
</p:tagLst>
</file>

<file path=ppt/tags/tag49.xml><?xml version="1.0" encoding="utf-8"?>
<p:tagLst xmlns:p="http://schemas.openxmlformats.org/presentationml/2006/main">
  <p:tag name="KSO_WM_BEAUTIFY_FLAG" val=""/>
</p:tagLst>
</file>

<file path=ppt/tags/tag50.xml><?xml version="1.0" encoding="utf-8"?>
<p:tagLst xmlns:p="http://schemas.openxmlformats.org/presentationml/2006/main">
  <p:tag name="KSO_WM_BEAUTIFY_FLAG" val=""/>
</p:tagLst>
</file>

<file path=ppt/tags/tag51.xml><?xml version="1.0" encoding="utf-8"?>
<p:tagLst xmlns:p="http://schemas.openxmlformats.org/presentationml/2006/main">
  <p:tag name="KSO_WM_BEAUTIFY_FLAG" val=""/>
</p:tagLst>
</file>

<file path=ppt/tags/tag52.xml><?xml version="1.0" encoding="utf-8"?>
<p:tagLst xmlns:p="http://schemas.openxmlformats.org/presentationml/2006/main">
  <p:tag name="KSO_WM_BEAUTIFY_FLAG" val=""/>
</p:tagLst>
</file>

<file path=ppt/tags/tag53.xml><?xml version="1.0" encoding="utf-8"?>
<p:tagLst xmlns:p="http://schemas.openxmlformats.org/presentationml/2006/main">
  <p:tag name="KSO_WM_BEAUTIFY_FLAG" val=""/>
</p:tagLst>
</file>

<file path=ppt/tags/tag54.xml><?xml version="1.0" encoding="utf-8"?>
<p:tagLst xmlns:p="http://schemas.openxmlformats.org/presentationml/2006/main">
  <p:tag name="KSO_WM_BEAUTIFY_FLAG" val=""/>
</p:tagLst>
</file>

<file path=ppt/tags/tag55.xml><?xml version="1.0" encoding="utf-8"?>
<p:tagLst xmlns:p="http://schemas.openxmlformats.org/presentationml/2006/main">
  <p:tag name="KSO_WM_BEAUTIFY_FLAG" val=""/>
</p:tagLst>
</file>

<file path=ppt/tags/tag56.xml><?xml version="1.0" encoding="utf-8"?>
<p:tagLst xmlns:p="http://schemas.openxmlformats.org/presentationml/2006/main">
  <p:tag name="KSO_WM_BEAUTIFY_FLAG" val=""/>
</p:tagLst>
</file>

<file path=ppt/tags/tag57.xml><?xml version="1.0" encoding="utf-8"?>
<p:tagLst xmlns:p="http://schemas.openxmlformats.org/presentationml/2006/main">
  <p:tag name="KSO_WM_BEAUTIFY_FLAG" val=""/>
</p:tagLst>
</file>

<file path=ppt/tags/tag58.xml><?xml version="1.0" encoding="utf-8"?>
<p:tagLst xmlns:p="http://schemas.openxmlformats.org/presentationml/2006/main">
  <p:tag name="KSO_WM_BEAUTIFY_FLAG" val=""/>
</p:tagLst>
</file>

<file path=ppt/tags/tag59.xml><?xml version="1.0" encoding="utf-8"?>
<p:tagLst xmlns:p="http://schemas.openxmlformats.org/presentationml/2006/main">
  <p:tag name="KSO_WM_BEAUTIFY_FLAG" val=""/>
</p:tagLst>
</file>

<file path=ppt/tags/tag60.xml><?xml version="1.0" encoding="utf-8"?>
<p:tagLst xmlns:p="http://schemas.openxmlformats.org/presentationml/2006/main">
  <p:tag name="KSO_WM_BEAUTIFY_FLAG" val=""/>
</p:tagLst>
</file>

<file path=ppt/tags/tag61.xml><?xml version="1.0" encoding="utf-8"?>
<p:tagLst xmlns:p="http://schemas.openxmlformats.org/presentationml/2006/main">
  <p:tag name="KSO_WM_BEAUTIFY_FLAG" val=""/>
</p:tagLst>
</file>

<file path=ppt/tags/tag62.xml><?xml version="1.0" encoding="utf-8"?>
<p:tagLst xmlns:p="http://schemas.openxmlformats.org/presentationml/2006/main">
  <p:tag name="KSO_WM_BEAUTIFY_FLAG" val=""/>
</p:tagLst>
</file>

<file path=ppt/tags/tag63.xml><?xml version="1.0" encoding="utf-8"?>
<p:tagLst xmlns:p="http://schemas.openxmlformats.org/presentationml/2006/main">
  <p:tag name="KSO_WM_BEAUTIFY_FLAG" val=""/>
</p:tagLst>
</file>

<file path=ppt/tags/tag64.xml><?xml version="1.0" encoding="utf-8"?>
<p:tagLst xmlns:p="http://schemas.openxmlformats.org/presentationml/2006/main">
  <p:tag name="KSO_WM_BEAUTIFY_FLAG" val=""/>
</p:tagLst>
</file>

<file path=ppt/tags/tag65.xml><?xml version="1.0" encoding="utf-8"?>
<p:tagLst xmlns:p="http://schemas.openxmlformats.org/presentationml/2006/main">
  <p:tag name="KSO_WM_BEAUTIFY_FLAG" val=""/>
</p:tagLst>
</file>

<file path=ppt/tags/tag66.xml><?xml version="1.0" encoding="utf-8"?>
<p:tagLst xmlns:p="http://schemas.openxmlformats.org/presentationml/2006/main">
  <p:tag name="KSO_WM_BEAUTIFY_FLAG" val=""/>
</p:tagLst>
</file>

<file path=ppt/tags/tag67.xml><?xml version="1.0" encoding="utf-8"?>
<p:tagLst xmlns:p="http://schemas.openxmlformats.org/presentationml/2006/main">
  <p:tag name="KSO_WM_BEAUTIFY_FLAG" val=""/>
</p:tagLst>
</file>

<file path=ppt/tags/tag68.xml><?xml version="1.0" encoding="utf-8"?>
<p:tagLst xmlns:p="http://schemas.openxmlformats.org/presentationml/2006/main">
  <p:tag name="KSO_WM_BEAUTIFY_FLAG" val=""/>
</p:tagLst>
</file>

<file path=ppt/tags/tag69.xml><?xml version="1.0" encoding="utf-8"?>
<p:tagLst xmlns:p="http://schemas.openxmlformats.org/presentationml/2006/main">
  <p:tag name="KSO_WM_BEAUTIFY_FLAG" val=""/>
</p:tagLst>
</file>

<file path=ppt/tags/tag70.xml><?xml version="1.0" encoding="utf-8"?>
<p:tagLst xmlns:p="http://schemas.openxmlformats.org/presentationml/2006/main">
  <p:tag name="KSO_WM_BEAUTIFY_FLAG" val=""/>
</p:tagLst>
</file>

<file path=ppt/tags/tag71.xml><?xml version="1.0" encoding="utf-8"?>
<p:tagLst xmlns:p="http://schemas.openxmlformats.org/presentationml/2006/main">
  <p:tag name="KSO_WM_BEAUTIFY_FLAG" val=""/>
</p:tagLst>
</file>

<file path=ppt/tags/tag72.xml><?xml version="1.0" encoding="utf-8"?>
<p:tagLst xmlns:p="http://schemas.openxmlformats.org/presentationml/2006/main">
  <p:tag name="KSO_WM_BEAUTIFY_FLAG" val=""/>
</p:tagLst>
</file>

<file path=ppt/tags/tag73.xml><?xml version="1.0" encoding="utf-8"?>
<p:tagLst xmlns:p="http://schemas.openxmlformats.org/presentationml/2006/main">
  <p:tag name="KSO_WM_BEAUTIFY_FLAG" val=""/>
</p:tagLst>
</file>

<file path=ppt/tags/tag74.xml><?xml version="1.0" encoding="utf-8"?>
<p:tagLst xmlns:p="http://schemas.openxmlformats.org/presentationml/2006/main">
  <p:tag name="KSO_WM_BEAUTIFY_FLAG" val=""/>
</p:tagLst>
</file>

<file path=ppt/tags/tag75.xml><?xml version="1.0" encoding="utf-8"?>
<p:tagLst xmlns:p="http://schemas.openxmlformats.org/presentationml/2006/main">
  <p:tag name="KSO_WM_BEAUTIFY_FLAG" val=""/>
</p:tagLst>
</file>

<file path=ppt/tags/tag76.xml><?xml version="1.0" encoding="utf-8"?>
<p:tagLst xmlns:p="http://schemas.openxmlformats.org/presentationml/2006/main">
  <p:tag name="KSO_WM_BEAUTIFY_FLAG" val=""/>
</p:tagLst>
</file>

<file path=ppt/tags/tag77.xml><?xml version="1.0" encoding="utf-8"?>
<p:tagLst xmlns:p="http://schemas.openxmlformats.org/presentationml/2006/main">
  <p:tag name="KSO_WM_BEAUTIFY_FLAG" val=""/>
</p:tagLst>
</file>

<file path=ppt/tags/tag78.xml><?xml version="1.0" encoding="utf-8"?>
<p:tagLst xmlns:p="http://schemas.openxmlformats.org/presentationml/2006/main">
  <p:tag name="KSO_WM_BEAUTIFY_FLAG" val=""/>
</p:tagLst>
</file>

<file path=ppt/tags/tag79.xml><?xml version="1.0" encoding="utf-8"?>
<p:tagLst xmlns:p="http://schemas.openxmlformats.org/presentationml/2006/main">
  <p:tag name="KSO_WM_BEAUTIFY_FLAG" val=""/>
</p:tagLst>
</file>

<file path=ppt/tags/tag80.xml><?xml version="1.0" encoding="utf-8"?>
<p:tagLst xmlns:p="http://schemas.openxmlformats.org/presentationml/2006/main">
  <p:tag name="KSO_WM_BEAUTIFY_FLAG" val=""/>
</p:tagLst>
</file>

<file path=ppt/tags/tag81.xml><?xml version="1.0" encoding="utf-8"?>
<p:tagLst xmlns:p="http://schemas.openxmlformats.org/presentationml/2006/main">
  <p:tag name="KSO_WM_BEAUTIFY_FLAG" val=""/>
</p:tagLst>
</file>

<file path=ppt/tags/tag82.xml><?xml version="1.0" encoding="utf-8"?>
<p:tagLst xmlns:p="http://schemas.openxmlformats.org/presentationml/2006/main">
  <p:tag name="KSO_WM_BEAUTIFY_FLAG" val=""/>
</p:tagLst>
</file>

<file path=ppt/tags/tag83.xml><?xml version="1.0" encoding="utf-8"?>
<p:tagLst xmlns:p="http://schemas.openxmlformats.org/presentationml/2006/main">
  <p:tag name="KSO_WM_BEAUTIFY_FLAG" val=""/>
</p:tagLst>
</file>

<file path=ppt/tags/tag84.xml><?xml version="1.0" encoding="utf-8"?>
<p:tagLst xmlns:p="http://schemas.openxmlformats.org/presentationml/2006/main">
  <p:tag name="KSO_WM_BEAUTIFY_FLAG" val=""/>
</p:tagLst>
</file>

<file path=ppt/tags/tag85.xml><?xml version="1.0" encoding="utf-8"?>
<p:tagLst xmlns:p="http://schemas.openxmlformats.org/presentationml/2006/main">
  <p:tag name="KSO_WM_BEAUTIFY_FLAG" val=""/>
</p:tagLst>
</file>

<file path=ppt/tags/tag86.xml><?xml version="1.0" encoding="utf-8"?>
<p:tagLst xmlns:p="http://schemas.openxmlformats.org/presentationml/2006/main">
  <p:tag name="KSO_WM_BEAUTIFY_FLAG" val=""/>
</p:tagLst>
</file>

<file path=ppt/tags/tag87.xml><?xml version="1.0" encoding="utf-8"?>
<p:tagLst xmlns:p="http://schemas.openxmlformats.org/presentationml/2006/main">
  <p:tag name="KSO_WM_BEAUTIFY_FLAG" val=""/>
</p:tagLst>
</file>

<file path=ppt/tags/tag88.xml><?xml version="1.0" encoding="utf-8"?>
<p:tagLst xmlns:p="http://schemas.openxmlformats.org/presentationml/2006/main">
  <p:tag name="KSO_WM_BEAUTIFY_FLAG" val=""/>
</p:tagLst>
</file>

<file path=ppt/tags/tag89.xml><?xml version="1.0" encoding="utf-8"?>
<p:tagLst xmlns:p="http://schemas.openxmlformats.org/presentationml/2006/main">
  <p:tag name="KSO_WM_BEAUTIFY_FLAG" val=""/>
</p:tagLst>
</file>

<file path=ppt/tags/tag90.xml><?xml version="1.0" encoding="utf-8"?>
<p:tagLst xmlns:p="http://schemas.openxmlformats.org/presentationml/2006/main">
  <p:tag name="KSO_WM_BEAUTIFY_FLAG" val=""/>
</p:tagLst>
</file>

<file path=ppt/tags/tag91.xml><?xml version="1.0" encoding="utf-8"?>
<p:tagLst xmlns:p="http://schemas.openxmlformats.org/presentationml/2006/main">
  <p:tag name="KSO_WM_BEAUTIFY_FLAG" val=""/>
</p:tagLst>
</file>

<file path=ppt/tags/tag92.xml><?xml version="1.0" encoding="utf-8"?>
<p:tagLst xmlns:p="http://schemas.openxmlformats.org/presentationml/2006/main">
  <p:tag name="KSO_WM_BEAUTIFY_FLAG" val=""/>
</p:tagLst>
</file>

<file path=ppt/tags/tag93.xml><?xml version="1.0" encoding="utf-8"?>
<p:tagLst xmlns:p="http://schemas.openxmlformats.org/presentationml/2006/main">
  <p:tag name="KSO_WM_BEAUTIFY_FLAG" val=""/>
</p:tagLst>
</file>

<file path=ppt/tags/tag94.xml><?xml version="1.0" encoding="utf-8"?>
<p:tagLst xmlns:p="http://schemas.openxmlformats.org/presentationml/2006/main">
  <p:tag name="KSO_WM_BEAUTIFY_FLAG" val=""/>
</p:tagLst>
</file>

<file path=ppt/tags/tag95.xml><?xml version="1.0" encoding="utf-8"?>
<p:tagLst xmlns:p="http://schemas.openxmlformats.org/presentationml/2006/main">
  <p:tag name="KSO_WM_BEAUTIFY_FLAG" val=""/>
</p:tagLst>
</file>

<file path=ppt/tags/tag96.xml><?xml version="1.0" encoding="utf-8"?>
<p:tagLst xmlns:p="http://schemas.openxmlformats.org/presentationml/2006/main">
  <p:tag name="KSO_WM_BEAUTIFY_FLAG" val=""/>
</p:tagLst>
</file>

<file path=ppt/tags/tag97.xml><?xml version="1.0" encoding="utf-8"?>
<p:tagLst xmlns:p="http://schemas.openxmlformats.org/presentationml/2006/main">
  <p:tag name="KSO_WM_BEAUTIFY_FLAG" val=""/>
</p:tagLst>
</file>

<file path=ppt/tags/tag98.xml><?xml version="1.0" encoding="utf-8"?>
<p:tagLst xmlns:p="http://schemas.openxmlformats.org/presentationml/2006/main">
  <p:tag name="KSO_WM_BEAUTIFY_FLAG" val=""/>
</p:tagLst>
</file>

<file path=ppt/tags/tag99.xml><?xml version="1.0" encoding="utf-8"?>
<p:tagLst xmlns:p="http://schemas.openxmlformats.org/presentationml/2006/main">
  <p:tag name="KSO_WM_BEAUTIFY_FLAG" val=""/>
</p:tagLst>
</file>

<file path=ppt/tags/tag100.xml><?xml version="1.0" encoding="utf-8"?>
<p:tagLst xmlns:p="http://schemas.openxmlformats.org/presentationml/2006/main">
  <p:tag name="KSO_WM_BEAUTIFY_FLAG" val=""/>
</p:tagLst>
</file>

<file path=ppt/tags/tag101.xml><?xml version="1.0" encoding="utf-8"?>
<p:tagLst xmlns:p="http://schemas.openxmlformats.org/presentationml/2006/main">
  <p:tag name="KSO_WM_BEAUTIFY_FLAG" val=""/>
</p:tagLst>
</file>

<file path=ppt/tags/tag102.xml><?xml version="1.0" encoding="utf-8"?>
<p:tagLst xmlns:p="http://schemas.openxmlformats.org/presentationml/2006/main">
  <p:tag name="KSO_WM_BEAUTIFY_FLAG" val=""/>
</p:tagLst>
</file>

<file path=ppt/tags/tag103.xml><?xml version="1.0" encoding="utf-8"?>
<p:tagLst xmlns:p="http://schemas.openxmlformats.org/presentationml/2006/main">
  <p:tag name="KSO_WM_BEAUTIFY_FLAG" val=""/>
</p:tagLst>
</file>

<file path=ppt/tags/tag104.xml><?xml version="1.0" encoding="utf-8"?>
<p:tagLst xmlns:p="http://schemas.openxmlformats.org/presentationml/2006/main">
  <p:tag name="KSO_WM_BEAUTIFY_FLAG" val=""/>
</p:tagLst>
</file>

<file path=ppt/tags/tag105.xml><?xml version="1.0" encoding="utf-8"?>
<p:tagLst xmlns:p="http://schemas.openxmlformats.org/presentationml/2006/main">
  <p:tag name="KSO_WM_BEAUTIFY_FLAG" val=""/>
</p:tagLst>
</file>

<file path=ppt/tags/tag106.xml><?xml version="1.0" encoding="utf-8"?>
<p:tagLst xmlns:p="http://schemas.openxmlformats.org/presentationml/2006/main">
  <p:tag name="KSO_WM_BEAUTIFY_FLAG" val=""/>
</p:tagLst>
</file>

<file path=ppt/tags/tag107.xml><?xml version="1.0" encoding="utf-8"?>
<p:tagLst xmlns:p="http://schemas.openxmlformats.org/presentationml/2006/main">
  <p:tag name="KSO_WM_BEAUTIFY_FLAG" val=""/>
</p:tagLst>
</file>

<file path=ppt/tags/tag108.xml><?xml version="1.0" encoding="utf-8"?>
<p:tagLst xmlns:p="http://schemas.openxmlformats.org/presentationml/2006/main">
  <p:tag name="KSO_WM_BEAUTIFY_FLAG" val=""/>
</p:tagLst>
</file>

<file path=ppt/tags/tag109.xml><?xml version="1.0" encoding="utf-8"?>
<p:tagLst xmlns:p="http://schemas.openxmlformats.org/presentationml/2006/main">
  <p:tag name="KSO_WM_BEAUTIFY_FLAG" val=""/>
</p:tagLst>
</file>

<file path=ppt/tags/tag110.xml><?xml version="1.0" encoding="utf-8"?>
<p:tagLst xmlns:p="http://schemas.openxmlformats.org/presentationml/2006/main">
  <p:tag name="KSO_WM_BEAUTIFY_FLAG" val=""/>
</p:tagLst>
</file>

<file path=ppt/tags/tag111.xml><?xml version="1.0" encoding="utf-8"?>
<p:tagLst xmlns:p="http://schemas.openxmlformats.org/presentationml/2006/main">
  <p:tag name="KSO_WM_BEAUTIFY_FLAG" val=""/>
</p:tagLst>
</file>

<file path=ppt/tags/tag112.xml><?xml version="1.0" encoding="utf-8"?>
<p:tagLst xmlns:p="http://schemas.openxmlformats.org/presentationml/2006/main">
  <p:tag name="KSO_WM_BEAUTIFY_FLAG" val=""/>
</p:tagLst>
</file>

<file path=ppt/tags/tag113.xml><?xml version="1.0" encoding="utf-8"?>
<p:tagLst xmlns:p="http://schemas.openxmlformats.org/presentationml/2006/main">
  <p:tag name="KSO_WM_BEAUTIFY_FLAG" val=""/>
</p:tagLst>
</file>

<file path=ppt/tags/tag114.xml><?xml version="1.0" encoding="utf-8"?>
<p:tagLst xmlns:p="http://schemas.openxmlformats.org/presentationml/2006/main">
  <p:tag name="KSO_WM_BEAUTIFY_FLAG" val=""/>
</p:tagLst>
</file>

<file path=ppt/tags/tag115.xml><?xml version="1.0" encoding="utf-8"?>
<p:tagLst xmlns:p="http://schemas.openxmlformats.org/presentationml/2006/main">
  <p:tag name="KSO_WM_BEAUTIFY_FLAG" val=""/>
</p:tagLst>
</file>

<file path=ppt/tags/tag116.xml><?xml version="1.0" encoding="utf-8"?>
<p:tagLst xmlns:p="http://schemas.openxmlformats.org/presentationml/2006/main">
  <p:tag name="KSO_WM_BEAUTIFY_FLAG" val=""/>
</p:tagLst>
</file>

<file path=ppt/tags/tag117.xml><?xml version="1.0" encoding="utf-8"?>
<p:tagLst xmlns:p="http://schemas.openxmlformats.org/presentationml/2006/main">
  <p:tag name="KSO_WM_BEAUTIFY_FLAG" val=""/>
</p:tagLst>
</file>

<file path=ppt/tags/tag118.xml><?xml version="1.0" encoding="utf-8"?>
<p:tagLst xmlns:p="http://schemas.openxmlformats.org/presentationml/2006/main">
  <p:tag name="KSO_WM_BEAUTIFY_FLAG" val=""/>
</p:tagLst>
</file>

<file path=ppt/tags/tag119.xml><?xml version="1.0" encoding="utf-8"?>
<p:tagLst xmlns:p="http://schemas.openxmlformats.org/presentationml/2006/main">
  <p:tag name="KSO_WM_BEAUTIFY_FLAG" val=""/>
</p:tagLst>
</file>

<file path=ppt/tags/tag12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主题5">
  <a:themeElements>
    <a:clrScheme name="房利美">
      <a:dk1>
        <a:srgbClr val="000000"/>
      </a:dk1>
      <a:lt1>
        <a:srgbClr val="FFFFFF"/>
      </a:lt1>
      <a:dk2>
        <a:srgbClr val="768394"/>
      </a:dk2>
      <a:lt2>
        <a:srgbClr val="F0F0F0"/>
      </a:lt2>
      <a:accent1>
        <a:srgbClr val="4C9BFF"/>
      </a:accent1>
      <a:accent2>
        <a:srgbClr val="E0C95D"/>
      </a:accent2>
      <a:accent3>
        <a:srgbClr val="DC5264"/>
      </a:accent3>
      <a:accent4>
        <a:srgbClr val="027AAE"/>
      </a:accent4>
      <a:accent5>
        <a:srgbClr val="818D96"/>
      </a:accent5>
      <a:accent6>
        <a:srgbClr val="525252"/>
      </a:accent6>
      <a:hlink>
        <a:srgbClr val="4276AA"/>
      </a:hlink>
      <a:folHlink>
        <a:srgbClr val="BFBFBF"/>
      </a:folHlink>
    </a:clrScheme>
    <a:fontScheme name="Temp">
      <a:majorFont>
        <a:latin typeface="楷体"/>
        <a:ea typeface="楷体"/>
        <a:cs typeface="Arial"/>
      </a:majorFont>
      <a:minorFont>
        <a:latin typeface="楷体"/>
        <a:ea typeface="楷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房利美">
    <a:dk1>
      <a:srgbClr val="000000"/>
    </a:dk1>
    <a:lt1>
      <a:srgbClr val="FFFFFF"/>
    </a:lt1>
    <a:dk2>
      <a:srgbClr val="768394"/>
    </a:dk2>
    <a:lt2>
      <a:srgbClr val="F0F0F0"/>
    </a:lt2>
    <a:accent1>
      <a:srgbClr val="4C9BFF"/>
    </a:accent1>
    <a:accent2>
      <a:srgbClr val="E0C95D"/>
    </a:accent2>
    <a:accent3>
      <a:srgbClr val="DC5264"/>
    </a:accent3>
    <a:accent4>
      <a:srgbClr val="027AAE"/>
    </a:accent4>
    <a:accent5>
      <a:srgbClr val="818D96"/>
    </a:accent5>
    <a:accent6>
      <a:srgbClr val="525252"/>
    </a:accent6>
    <a:hlink>
      <a:srgbClr val="4276AA"/>
    </a:hlink>
    <a:folHlink>
      <a:srgbClr val="BFBFBF"/>
    </a:folHlink>
  </a:clr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房利美">
    <a:dk1>
      <a:srgbClr val="000000"/>
    </a:dk1>
    <a:lt1>
      <a:srgbClr val="FFFFFF"/>
    </a:lt1>
    <a:dk2>
      <a:srgbClr val="768394"/>
    </a:dk2>
    <a:lt2>
      <a:srgbClr val="F0F0F0"/>
    </a:lt2>
    <a:accent1>
      <a:srgbClr val="4C9BFF"/>
    </a:accent1>
    <a:accent2>
      <a:srgbClr val="E0C95D"/>
    </a:accent2>
    <a:accent3>
      <a:srgbClr val="DC5264"/>
    </a:accent3>
    <a:accent4>
      <a:srgbClr val="027AAE"/>
    </a:accent4>
    <a:accent5>
      <a:srgbClr val="818D96"/>
    </a:accent5>
    <a:accent6>
      <a:srgbClr val="525252"/>
    </a:accent6>
    <a:hlink>
      <a:srgbClr val="4276AA"/>
    </a:hlink>
    <a:folHlink>
      <a:srgbClr val="BFBFBF"/>
    </a:folHlink>
  </a:clrScheme>
</a:themeOverride>
</file>

<file path=ppt/theme/themeOverride3.xml><?xml version="1.0" encoding="utf-8"?>
<a:themeOverride xmlns:r="http://schemas.openxmlformats.org/officeDocument/2006/relationships" xmlns:a="http://schemas.openxmlformats.org/drawingml/2006/main">
  <a:clrScheme name="房利美">
    <a:dk1>
      <a:srgbClr val="000000"/>
    </a:dk1>
    <a:lt1>
      <a:srgbClr val="FFFFFF"/>
    </a:lt1>
    <a:dk2>
      <a:srgbClr val="768394"/>
    </a:dk2>
    <a:lt2>
      <a:srgbClr val="F0F0F0"/>
    </a:lt2>
    <a:accent1>
      <a:srgbClr val="4C9BFF"/>
    </a:accent1>
    <a:accent2>
      <a:srgbClr val="E0C95D"/>
    </a:accent2>
    <a:accent3>
      <a:srgbClr val="DC5264"/>
    </a:accent3>
    <a:accent4>
      <a:srgbClr val="027AAE"/>
    </a:accent4>
    <a:accent5>
      <a:srgbClr val="818D96"/>
    </a:accent5>
    <a:accent6>
      <a:srgbClr val="525252"/>
    </a:accent6>
    <a:hlink>
      <a:srgbClr val="4276AA"/>
    </a:hlink>
    <a:folHlink>
      <a:srgbClr val="BFBFBF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楷体</vt:lpstr>
      <vt:lpstr>宋体</vt:lpstr>
      <vt:lpstr>Times New Roman</vt:lpstr>
      <vt:lpstr>Office Theme</vt:lpstr>
      <vt:lpstr>期中专项考点复习</vt:lpstr>
      <vt:lpstr>单元知识框架</vt:lpstr>
      <vt:lpstr>PowerPoint Presentation</vt:lpstr>
      <vt:lpstr>口算乘法</vt:lpstr>
      <vt:lpstr>知识梳理</vt:lpstr>
      <vt:lpstr>典型例题</vt:lpstr>
      <vt:lpstr>跟踪练习</vt:lpstr>
      <vt:lpstr>笔算乘法</vt:lpstr>
      <vt:lpstr>知识梳理</vt:lpstr>
      <vt:lpstr>典型例题</vt:lpstr>
      <vt:lpstr>跟踪练习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2024-09-28T22:14:38.663</cp:lastPrinted>
  <dcterms:created xsi:type="dcterms:W3CDTF">2024-09-28T14:14:38Z</dcterms:created>
  <dcterms:modified xsi:type="dcterms:W3CDTF">2024-09-28T14:14:41Z</dcterms:modified>
</cp:coreProperties>
</file>