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CE17C6-A7BA-4CDE-A2FF-3BDF6AA56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AFFE3E-62ED-4CD3-95FD-1356068EE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F5E42F-F4BA-42B6-8D1A-054E23693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6407D9-B459-406A-8351-69AA631FA2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06F975-95EF-41E1-AE15-7923122C12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B18C47-F5F1-4AAC-A4DC-3D17CA65A0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123AD1-47EA-490D-A99A-7317B050AF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55DB51-82FF-4204-8F0F-3B6C2EC55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93DDB3-F9F1-4638-9EDC-AEE4C8928D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D2CC5-3073-4FBA-8AFB-7F2394413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78B2D-FDEE-40E8-A2CE-D0F85D645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20101601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财务稳定性效果评估报告</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财务稳定性现状分析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影响因素分析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效果评估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问题诊断与改进建议</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本次评估旨在全面了解公司财务稳定性状况，识别潜在风险，提出改进措施，为管理层决策提供参考。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随着市场竞争日益激烈，公司面临诸多挑战，包括营收波动、成本上升、资金链紧张等。为确保公司持续稳健发展，有必要对财务稳定性进行深入评估。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本次评估涵盖公司近三年的财务报表、财务指标、内部控制、风险管理等方面。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采用定量与定性相结合的方法，包括数据分析、问卷调查、访谈等。具体步骤包括收集资料、整理数据、分析问题、形成结论和建议。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财务稳定性现状分析</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资产负债表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通过分析公司的资产负债表，可以了解公司的资产、负债和所有者权益的结构和规模，进而评估公司的偿付能力和财务弹性。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利润表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利润表反映了公司的收入、成本和利润情况，通过分析利润表可以了解公司的盈利能力和经营效率。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现金流量表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现金流量表揭示了公司现金流入和流出的具体情况，有助于评估公司的流动性风险和支付能力。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财务状况概述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83" b="12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流动性风险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流动性风险是指公司无法及时以合理成本获得充足资金以支付到期债务或满足业务需求的风险。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市场风险是指由于市场价格波动（如利率、汇率、股票价格等）导致公司财务状况不稳定的风险。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信用风险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信用风险是指公司因交易对手违约或信用评级下降而遭受损失的风险。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营运能力指标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包括应收账款周转率、存货周转率和总资产周转率等，用于评估公司资产的使用效率和营运能力。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发展能力指标</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包括营业收入增长率、净利润增长率和总资产增长率等，用于评估公司的成长潜力和发展前景。</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盈利能力指标</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包括毛利率、净利率和净资产收益率等，用于评估公司的盈利能力和经营成果。</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偿债能力指标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包括流动比率、速动比率和资产负债率等，用于评估公司的短期和长期偿债能力。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稳定性指标分析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影响因素分析</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资产质量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企业资产的结构和质量，包括固定资产、流动资产、无形资产等各类资产的比例、周转率、减值准备等。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盈利能力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企业获取利润的能力，通过利润表分析各项收支的构成和变化趋势，以及利润率的变动情况。</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财务管理水平</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企业内部财务管理制度的完善程度和执行情况，包括资金筹措、使用、回收和分配等各个环节的管理效率和规范性。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国内外经济形势、政策变化、行业周期等对企业经营和财务状况的影响。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宏观经济环境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833" r="12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市场竞争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50" r="17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法律法规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750" r="10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行业内的竞争状况，包括市场份额、竞争对手实力、市场集中度等对企业经营和财务稳定性的影响。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国家相关法律法规的颁布和实施，对企业经营和财务管理的合规性和风险性的影响。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25" r="5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现金流状况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企业现金流的流入、流出以及净现金流的情况，反映企业的偿债能力和支付能力。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资本结构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企业负债和权益的比例关系，以及负债的期限结构等，对企业的财务风险和稳定性产生影响。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成长性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企业通过自身经营和外部扩张实现的增长速度和潜力，对企业的长期发展和财务稳定性具有重要意义。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关键因素分析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https://d.book118.com/687201016015006054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2024-09-28T06:06:55.252</cp:lastPrinted>
  <dcterms:created xsi:type="dcterms:W3CDTF">2024-09-27T22:06:55Z</dcterms:created>
  <dcterms:modified xsi:type="dcterms:W3CDTF">2024-09-27T22:06:57Z</dcterms:modified>
</cp:coreProperties>
</file>