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685FB-6EDE-4274-A7ED-3151A29ED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716E7-938B-4755-834E-5935933FB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AFD9E-1CE2-45B7-B31D-F8769D70D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5C861-626E-4A2D-8CD8-AB8FC775A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844555-62DB-4E9E-AAEB-82E5462FB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A137C7-3C5D-439C-95D7-AEF9F8098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E08C40-22A3-4917-B60B-35C4DF63A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C1AD8-375A-4242-BF66-6B2768F10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01D8A-E57C-4248-935C-E7EC80B87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86B74-47B2-4892-99BD-472BF4ECD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4B98C-015F-4780-9D9F-B2FF078FF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001201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保育实习工作总结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保育知识与技能应用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实习背景与目的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通过实习将所学的保育理论知识与实际操作相结合，加深对专业知识的理解。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提升综合能力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实习过程中，了解并熟悉保育工作的日常流程、规范和标准，培养良好的职业素养。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在实习中锻炼观察能力、沟通能力、组织能力和解决问题的能力，为未来的职业发展打下基础。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保育实习的意义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本次实习所在的单位为一家专业的儿童保育机构，拥有多年的教育经验和丰富的教育资源。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单位背景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该机构注重儿童的全面发展，倡导以儿童为中心的教育理念，关注每个孩子的个性化需求。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实习期间，所在班级为小班，共有15名幼儿，配备了2名教师和1名保育员，工作环境和谐融洽。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实习目标与期望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通过实习，期望能够掌握保育工作的基本技能和操作方法，了解幼儿的心理和行为特点。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在实习中积极参与各项工作，提高自己的实践能力和解决问题的能力。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希望通过实习，进一步明确自己的职业方向和目标，为未来的职业发展做好准备。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实习过程与经历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2023年3月1日至2023年6月30日，共4个月。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周一至周五，每天8小时，周末及法定节假日休息。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根据幼儿的年龄和兴趣特点，协助老师设计富有创意和趣味性的课程活动。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协助老师进行课程设计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幼儿日常照料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维护幼儿安全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与家长沟通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负责幼儿的饮食起居，包括喂食、换尿布、穿脱衣服等，确保幼儿的基本生活需求得到满足。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时刻关注幼儿的安全状况，防止意外事故发生，并在紧急情况下采取适当的应急措施。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定期与家长交流幼儿的在园表现，解答家长的疑问，促进家园合作。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与同事的合作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积极参与团队讨论，分享自己的见解和经验，与同事们共同协作，提升团队整体的工作效率。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与幼儿的互动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关心爱护每一个幼儿，耐心倾听他们的想法和需求，用亲切的语言和温暖的笑容与幼儿建立起良好的师生关系。同时，通过游戏、故事等形式引导幼儿积极参与活动，培养他们的社交能力和创造力。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与同事及幼儿的互动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保育知识与技能应用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https://d.book118.com/688000120133006042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2024-09-22T04:57:07.818</cp:lastPrinted>
  <dcterms:created xsi:type="dcterms:W3CDTF">2024-09-21T20:57:07Z</dcterms:created>
  <dcterms:modified xsi:type="dcterms:W3CDTF">2024-09-21T20:57:09Z</dcterms:modified>
</cp:coreProperties>
</file>