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7FA1D-A9FD-4B1F-8E6C-698C6506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EDCD6-F162-405D-8314-D5046DEA2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020DF-8497-4A0E-9407-8EF8D8DD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41B94-3F5D-4E1F-B0A1-7DD2D4EC8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A38E76-B8B7-41A7-AD49-E535F88C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D1AE8-0C5E-4F10-A5AE-B60E312B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EAD16E-AB37-4DA9-A64D-2DBA5DFA5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B9536-EAA6-44AD-BD61-26DCE4CA4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22EFC-FFDC-4FB9-8E3D-D586F67CA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A7294-DECB-4983-8B0B-D8C01370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09F94-4C77-41CC-8639-0821E950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1005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肋骨骨折护理诊断PPT\n## 1.肋骨骨折概述及病因\n### 1.1肋骨骨折的定义与分类\n### 1.2肋骨骨折的常见病因\n### 1.3肋骨骨折的发病率与危害\n## 2.肋骨骨折的临床表现与诊断\n### 2.1肋骨骨折的临床表现\n### 2.2肋骨骨折的诊断方法\n### 2.3肋骨骨折的影像学检查\n## 3.肋骨骨折的治疗方法\n### 3.1非手术治疗：保守治疗与药物治疗\n### 3.2手术治疗：内固定术与肋骨移植\n### 3.3康复治疗与康复训练\n## 4.肋骨骨折的护理诊断与护理措施\n### 4.1肋骨骨折的护理诊断\n### 4.2肋骨骨折的护理措施：疼痛管理\n### 4.3肋骨骨折的护理措施：呼吸功能锻炼\n## 5.肋骨骨折的预防与健康教育\n### 5.1肋骨骨折的预防措施\n### 5.2肋骨骨折的健康教育\n### 5.3肋骨骨折的自我管理\n## 6.肋骨骨折的案例分析\n### 6.1典型肋骨骨折案例分析\n### 6.2肋骨骨折治疗与护理的案例分析\n### 6.3肋骨骨折预防与康复的案例分析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肋骨骨折护理诊断PPT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肋骨骨折概述及病因</a:t>
            </a:r>
            <a:endParaRPr/>
          </a:p>
        </p:txBody>
      </p:sp>
      <p:sp>
        <p:nvSpPr>
          <p:cNvPr id="12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肋骨骨折的定义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肋骨骨折是指肋骨完整性受到破坏，出现骨折线或骨折碎片的病理状态。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肋骨骨折可以是单发，也可以是多发，多发肋骨骨折又称为肋骨骨折综合症。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肋骨骨折的分类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根据骨折线形态分类：横断骨折、斜骨折、螺旋骨折、粉碎性骨折等。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根据骨折部位分类：第1-3肋骨折、第4-7肋骨折、第8-12肋骨折等。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根据骨折严重程度分类：轻度骨折、中度骨折、重度骨折等。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肋骨骨折的常见病因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直接暴力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外伤、撞击、跌打等直接作用于肋骨，导致肋骨骨折。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间接暴力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胸部受到挤压、撞击等间接暴力，使肋骨发生骨折。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疲劳性骨折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长时间进行剧烈运动或重体力劳动，导致肋骨疲劳性骨折。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病理性骨折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肋骨本身存在病变，如肿瘤、感染等，导致肋骨骨折。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肋骨骨折是一种常见的胸部外伤，发病率约占胸部外伤的20-40%。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不同年龄、性别和职业的人群发病率有所不同，以青壮年男性为主。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肋骨骨折可引起胸痛、呼吸困难、咳嗽等症状，影响患者的生活质量。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多发肋骨骨折可能导致肺挫伤、气胸、血胸等并发症，严重时危及生命。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肋骨骨折愈合后可能留下胸廓畸形、肋间隙变窄等后遗症，影响患者的工作和社交。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肋骨骨折的发病率与危害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肋骨骨折的临床表现与诊断</a:t>
            </a:r>
            <a:endParaRPr/>
          </a:p>
        </p:txBody>
      </p:sp>
      <p:sp>
        <p:nvSpPr>
          <p:cNvPr id="24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4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胸痛：肋骨骨折部位出现疼痛，咳嗽、深呼吸时疼痛加剧。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呼吸困难：肋骨骨折导致胸廓稳定性下降，出现呼吸困难。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咳嗽：肋骨骨折刺激胸膜，引起咳嗽反应。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骨折部位肿胀、压痛：肋骨骨折部位出现肿胀，按压时疼痛明显。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异常活动：肋骨骨折部位出现异常活动，如骨头摩擦音等。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呼吸困难：胸部外观变形，呼吸运动受限。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问诊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了解患者的外伤史、症状、体征等，初步判断肋骨骨折的可能性。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X线检查：是肋骨骨折的首选检查方法，可显示骨折线、骨折部位和骨折严重程度。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CT检查：对于隐匿性骨折、复杂骨折等具有较高的诊断价值。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超声检查：对于胸壁软组织损伤、血气胸等并发症具有一定的诊断价值。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</a:t>
                </a:r>
                <a:endParaRPr/>
              </a:p>
            </p:txBody>
          </p:sp>
          <p:sp>
            <p:nvSpPr>
              <p:cNvPr id="2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胸部正位片：可显示肋骨骨折的部位、数量、形态等信息。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胸部侧位片：可显示肋骨骨折的侧面信息，有助于判断骨折的类型和严重程度。</a:t>
                </a:r>
                <a:endParaRPr/>
              </a:p>
            </p:txBody>
          </p:sp>
        </p:grpSp>
        <p:grpSp>
          <p:nvGrpSpPr>
            <p:cNvPr id="28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</a:t>
                </a:r>
                <a:endParaRPr/>
              </a:p>
            </p:txBody>
          </p:sp>
          <p:sp>
            <p:nvSpPr>
              <p:cNvPr id="2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高分辨率CT：可清晰显示肋骨骨折线、骨折碎片、胸腔内脏器等结构，有助于准确诊断。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三维重建CT：可立体显示肋骨骨折的情况，对于手术规划和治疗具有重要意义。</a:t>
                </a:r>
                <a:endParaRPr/>
              </a:p>
            </p:txBody>
          </p:sp>
        </p:grpSp>
        <p:grpSp>
          <p:nvGrpSpPr>
            <p:cNvPr id="29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endParaRPr/>
              </a:p>
            </p:txBody>
          </p:sp>
          <p:sp>
            <p:nvSpPr>
              <p:cNvPr id="2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超声检查可显示胸壁软组织损伤、血气胸等并发症的情况，有助于及时发现和处理问题。</a:t>
                </a:r>
                <a:endParaRPr/>
              </a:p>
            </p:txBody>
          </p:sp>
        </p:grpSp>
      </p:grpSp>
      <p:pic>
        <p:nvPicPr>
          <p:cNvPr id="29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肋骨骨折的影像学检查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肋骨骨折的治疗方法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骨折部位固定：使用胸带或胶布固定骨折部位，减轻疼痛和防止骨折移位。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休息：患者需卧床休息，避免剧烈运动，以免加重骨折损伤。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呼吸功能锻炼：在医生指导下进行呼吸功能锻炼，防止肺部并发症。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镇痛药物：对于疼痛明显的患者，可使用非甾体抗炎药、镇痛药等缓解疼痛。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抗感染药物：对于合并感染的患者，可使用抗生素进行抗感染治疗。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消肿药物：对于肿胀明显的患者，可使用消肿药物减轻肿胀。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非手术治疗：保守治疗与药物治疗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手术治疗：内固定术与肋骨移植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内固定术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对于骨折移位明显、多发性肋骨骨折、合并内脏损伤等患者，可采用内固定术治疗。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内固定术可采用钢板、钢钉、钛板等材料进行固定，恢复胸廓稳定性。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肋骨移植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对于部分肋骨骨折无法修复或严重缺损的患者，可采用肋骨移植进行治疗。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肋骨移植可采用自体肋骨、异体肋骨或人工肋骨等材料进行移植。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康复治疗与康复训练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物理治疗：可采用超声波、电疗、热疗等物理治疗方法，促进血液循环，减轻疼痛和肿胀。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康复训练：在医生指导下进行呼吸功能锻炼、胸壁肌肉锻炼等康复训练，恢复胸廓功能。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呼吸功能锻炼：鼓励患者进行深呼吸、慢呼吸等呼吸功能锻炼，增强肺功能。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胸壁肌肉锻炼：进行胸壁肌肉的等长收缩、扩胸运动等锻炼，增强胸壁肌肉力量，预防胸壁畸形。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https://d.book118.com/688001005043006037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肋骨骨折护理诊断PPT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2024-09-17T01:20:38.775</cp:lastPrinted>
  <dcterms:created xsi:type="dcterms:W3CDTF">2024-09-16T17:20:38Z</dcterms:created>
  <dcterms:modified xsi:type="dcterms:W3CDTF">2024-09-16T17:20:40Z</dcterms:modified>
</cp:coreProperties>
</file>