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56144-80FF-4CE0-AD00-725193F07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4895E-89A1-4F0E-8F7E-F59A621D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109E5-A80A-4BB6-B636-71E03CC6F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35C79-B1CB-4570-9831-096F1697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FFBFD-FAB5-48D9-8AE2-6B347EE1A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70DED-6CEE-4DD0-ABC9-687790A6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45F56-DE4E-409B-8D10-A24F83A1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2C487-487E-4BF8-B299-22CB0E971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AD38D-B6F9-4993-9050-8658E67A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17F67-2397-4BD8-93A4-B9B763C18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3B204-5FF0-4DD6-9784-4D77B93BC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103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保安岗亭用电安全培训心得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培训心得与体会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案例分享与警示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https://d.book118.com/688001033032006031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2024-09-08T01:10:04.509</cp:lastPrinted>
  <dcterms:created xsi:type="dcterms:W3CDTF">2024-09-07T17:10:04Z</dcterms:created>
  <dcterms:modified xsi:type="dcterms:W3CDTF">2024-09-07T17:10:06Z</dcterms:modified>
</cp:coreProperties>
</file>