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C1FB88-1358-46E4-8084-9C2E3B9CC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D7B01B-A31A-422D-A6CB-FC64717ECE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AE080E-479C-4F63-ADE0-E1DD6577A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8BDDB0-9127-426B-88B7-3ABFFA54FD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5A09E0-4682-48C3-888C-1D9E4FF555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80FA92-550C-44D1-89EC-56AF98FF19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D36A53-0109-4969-B71B-4FB8E4FA3C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57953A-9456-4458-A7F3-1B54B8097A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FFC1DD-2C86-4495-847F-CBFAE1D2F3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CE489E-CA45-4AB2-A3C0-0369F84094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7D38A-33F9-4196-86A8-281465152E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0306500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学习医疗垃圾分类与处理的相关学科知识</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医疗垃圾概述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医疗垃圾分类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医疗垃圾处理技术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医疗垃圾处理流程与规范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医护人员职责与培训要求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监督检查与法律责任追究机制建立</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医疗垃圾概述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94" r="239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医疗垃圾是指医疗卫生机构在医疗、预防、保健以及其他相关活动中产生的具有直接或者间接感染性、毒性以及其他危害性的废物。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医疗垃圾可分为感染性废物、损伤性废物、病理性废物、药物性废物和化学性废物五类。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医疗垃圾含有大量的细菌、病毒及化学药剂，具有极强的传染性、生物毒性和腐蚀性，未经处理或处理不当会对环境造成严重污染，甚至引发疾病传播和流行。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处理方式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医疗垃圾的处理应遵循减量化、无害化和资源化的原则，采用高温焚烧、化学处理、微波消毒、高温蒸汽处理等方法进行安全处置。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危害及处理方式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我国医疗垃圾处理行业起步较晚，但近年来发展迅速，政府加大了对医疗垃圾处理的投入和监管力度，推动医疗垃圾处理行业的规范化和专业化发展。</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发达国家在医疗垃圾处理方面有着较为成熟的经验和技术，普遍采用高温焚烧和化学处理等方法，实现了医疗垃圾的安全处置和资源化利用。</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颁布了《医疗废物管理条例》等一系列法规政策，对医疗垃圾的收集、运送、贮存、处置等环节进行严格监管，确保医疗垃圾得到安全有效的处理。同时，政府还鼓励和支持医疗机构和科研单位开展医疗垃圾处理技术的研究和创新，推动医疗垃圾处理行业的可持续发展。</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国内现状</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国外现状</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法规政策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国内外现状及法规政策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医疗垃圾分类</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携带病原微生物具有引发感染性疾病传播危险的医疗废物。</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包括被病人血液、体液、排泄物污染的物品，传染病病人产生的垃圾等。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常见的感染性垃圾有棉签、棉球、纱布、一次性医疗用品等。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感染性垃圾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损伤性垃圾</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能够刺伤或者割伤人体的废弃的医用锐器。</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包括医用针头、缝合针、手术刀、玻璃试管等。</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这类垃圾需要特别小心处理，以避免对人员造成伤害。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包括废弃的化学试剂、化学消毒剂、汞血压计、汞温度计等。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处理这类垃圾需要专业的知识和技能，以避免对环境和人员造成危害。</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具有毒性、腐蚀性、易燃易爆性的废弃的化学物品。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化学性垃圾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过期、淘汰、变质或者被污染的废弃的药品。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包括废弃的一般性药品、细胞毒性药物和遗传毒性药物等。</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处理药物性垃圾需要遵循相关的规定和程序，以确保不会对环境和人员造成危害。</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药物性垃圾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医疗垃圾处理技术</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通过高温焚烧，使医疗垃圾中的有害物质氧化分解，达到减量化、无害化的目的。</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原理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焚烧炉是焚烧处理技术的核心设备，其设计和运行参数直接影响处理效果。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505" r="1750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焚烧处理技术具有减容、减量效果显著，无害化程度高等优点；但也存在投资大、运行费用高，且易产生二次污染等问题。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优缺点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焚烧处理技术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高压蒸汽灭菌器是主要的处理设备，包括蒸汽发生器、灭菌室、控制系统等。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原理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利用高温高压蒸汽对医疗垃圾进行灭菌处理，使其达到无害化标准。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优缺点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高压蒸汽灭菌技术具有灭菌效果好、操作简便等优点；但处理周期较长，且对垃圾的减容效果不明显。</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1875" r="21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高压蒸汽灭菌技术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https://d.book118.com/688003065004006034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2024-09-12T04:25:24.378</cp:lastPrinted>
  <dcterms:created xsi:type="dcterms:W3CDTF">2024-09-11T20:25:24Z</dcterms:created>
  <dcterms:modified xsi:type="dcterms:W3CDTF">2024-09-11T20:25:26Z</dcterms:modified>
</cp:coreProperties>
</file>