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6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566A7-1788-4FEF-90D2-C23192874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521C2-4075-4D0A-9148-EAEA00EB7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0EC2C-118E-4914-A033-10845A1F5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AE572-61E4-4BB4-B46E-4F3D1EEEA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BF0933-D52D-445C-99D9-7BFA32E90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60C33-2E29-4B42-877E-60C91580A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346787-B51F-4D16-A028-27BA2B715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09DB9-5AFA-41EB-BA13-6CE480DEC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F94F0-8A43-4C68-8A35-D64F4691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64D44-E063-4C7F-973C-6661C5F4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669C7-695E-4630-ABE2-315FBF092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54" r:id="rId2"/>
    <p:sldLayoutId id="2147488855" r:id="rId3"/>
    <p:sldLayoutId id="2147488856" r:id="rId4"/>
    <p:sldLayoutId id="2147488857" r:id="rId5"/>
    <p:sldLayoutId id="2147488858" r:id="rId6"/>
    <p:sldLayoutId id="2147488859" r:id="rId7"/>
    <p:sldLayoutId id="2147488860" r:id="rId8"/>
    <p:sldLayoutId id="2147488861" r:id="rId9"/>
    <p:sldLayoutId id="2147488862" r:id="rId10"/>
    <p:sldLayoutId id="214748886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4070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提高农民农田水利建设技巧的谷物种植培训班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培训方式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培训效果评估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未来计划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https://d.book118.com/688004070063006026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提高农民农田水利建设技巧的谷物种植培训班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2024-09-03T18:31:44.902</cp:lastPrinted>
  <dcterms:created xsi:type="dcterms:W3CDTF">2024-09-03T10:31:44Z</dcterms:created>
  <dcterms:modified xsi:type="dcterms:W3CDTF">2024-09-03T10:31:47Z</dcterms:modified>
</cp:coreProperties>
</file>