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0384A-2F54-45EC-85BD-9A4272EC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16482-08C9-4682-AD02-6D895717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0AF4F-3E89-4FA9-8433-381D0AED4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9608D-8C48-475F-B19E-D421F0417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F64B5-98DB-4EC0-8C00-40E432E9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BF020-3ECB-443F-A983-9E7391AA8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BC42D-D0B8-4CA4-8BD0-1EE949265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3FECD-64E9-49A6-9506-1A3AB03D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65D10-6387-4E6F-BF0F-4C8FCBCD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BBE57-01EE-414D-B6BC-989A99E23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7E0B2-AFE5-42B7-B32B-50AB5478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410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珠宝和手表行业的销售培训经验分享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产品知识与卖点挖掘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渠道拓展与营销策略实施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团队协作与执行力打造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行业概述与市场趋势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珠宝手表行业现状及前景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珠宝和手表行业是一个庞大且不断增长的市场，预计未来几年将持续扩大。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随着消费者年龄结构和审美的变化，珠宝和手表的消费者群体也在发生变化，年轻消费者逐渐成为市场主力。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随着互联网和电子商务的快速发展，珠宝和手表行业的销售渠道也在发生变革，线上销售逐渐成为重要渠道。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珠宝和手表消费者需求多样化，包括品牌、设计、材质、价格等多个方面。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消费者在购买珠宝和手表时，通常会经历认知、情感、决策等阶段，品牌口碑、产品质量、服务体验等因素都会影响购买决策。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随着消费者获取信息的方式和购买习惯的变化，珠宝和手表企业需要关注消费者行为的变化，及时调整营销策略。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成功的珠宝和手表品牌通常具备清晰的品牌定位、独特的设计风格和优质的产品质量，同时注重品牌传播和客户关系管理。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珠宝和手表市场竞争激烈，国际知名品牌占据市场主导地位，但也有一些本土品牌凭借特色和创新逐渐崛起。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未来珠宝和手表市场将更加注重个性化、定制化和智能化发展，企业需要紧跟市场趋势，不断创新以满足消费者需求。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市场竞争格局及品牌策略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产品知识与卖点挖掘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黄金与铂金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掌握黄金和铂金的成色、纯度、重量等基本概念，以及不同种类的黄金和铂金饰品的特点和市场行情。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了解钻石的4C标准（颜色、净度、切工、克拉重量），掌握不同等级和品质的钻石特点和价值。熟悉钻石的镶嵌工艺和流行款式。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熟悉各种彩色宝石（如红宝石、蓝宝石、祖母绿等）的颜色、产地、特点和价值。了解彩宝的加工和镶嵌工艺，以及市场流行趋势。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了解珍珠的产地、种类（如海水珍珠、淡水珍珠等）、颜色、大小和形状等特点。熟悉珍珠的鉴别方法和市场价位。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各类珠宝材质、工艺及特点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3" r="181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了解机械表的原理、构造和特点，包括手动上链和自动上链机芯的区别。熟悉机械表的品牌、系列和适用人群。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掌握石英表的运行原理和特点，了解石英表的精度和稳定性。熟悉石英表的品牌、系列和适用人群。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石英表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了解电子表的原理和特点，包括数字显示和指针显示的电子表。熟悉电子表的品牌、系列和适用人群。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掌握智能表的功能和特点，如计步、心率监测、通知提醒等。了解智能表的操作系统和兼容性。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手表机芯类型、功能及适用人群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强调珠宝和手表的独特设计和创意，突出其与众不同的美感和个性化特点。通过设计元素、流行趋势和品牌定位等方面的讲解，让顾客感受到产品的独特魅力。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展示珠宝和手表制作的精湛工艺和技术水平，如精细的镶嵌工艺、复杂的机械构造等。通过现场演示或视频展示等方式，让顾客感受到产品的精湛工艺和品质保证。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多样化功能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针对手表产品，强调其多样化的功能特点，如计时、日期显示、计步器、心率监测等。通过演示和讲解不同功能的使用方法和场景，让顾客了解产品的实用性和便捷性。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重点介绍产品所采用的高品质材料，如优质钻石、彩色宝石、高品质金属等。通过对比不同材料和品质的优劣，让顾客了解产品的高品质和价值所在。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产品卖点提炼与差异化竞争优势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销售技巧与沟通能力提升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积极倾听客户的需求和关注点，展现真诚和尊重。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用简洁明了的语言介绍产品特点和优势，避免使用过于专业的术语。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通过专业知识和诚信态度，树立专业形象，赢得客户信任。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有效沟通技巧，建立信任关系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通过沟通和观察，了解客户的购买目的、预算和品味。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根据客户需求，推荐适合的产品，并给出专业的搭配建议。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对于有特殊需求的客户，提供定制化的产品和服务，满足其个性化需求。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针对不同客户需求提供个性化解决方案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https://d.book118.com/688004100133006036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2024-09-16T10:13:36.648</cp:lastPrinted>
  <dcterms:created xsi:type="dcterms:W3CDTF">2024-09-16T02:13:36Z</dcterms:created>
  <dcterms:modified xsi:type="dcterms:W3CDTF">2024-09-16T02:13:38Z</dcterms:modified>
</cp:coreProperties>
</file>