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3DA5F4F-698F-439D-9451-54D3171429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527C471-DFAE-4D8E-91C6-2A57277010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C8D2381-D9AA-4BC2-AF29-4180FD17CE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626782F-7A05-4C36-81B9-A52A5310ED3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1339A17-B098-4B04-A08B-800D23D1718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3D1836C-FB65-4C70-876A-823AC246E8D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E6542CA-E32E-4D38-8DBA-2DA8B0962B4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CDBB6EB-616C-4A8A-9585-089C675E2D9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D769C43-1F2F-4D96-BCC2-26FD0B0353C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0255233-D786-49BC-9944-C03123814EC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2E49FEA-54DB-4683-BAD5-68DCF026DF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17.jpeg" /><Relationship Id="rId6"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880041101130060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alpha val="100000"/>
                  </a:srgbClr>
                </a:solidFill>
                <a:latin typeface="Microsoft Yahei"/>
                <a:ea typeface="Microsoft Yahei"/>
                <a:cs typeface="Microsoft Yahei"/>
              </a:rPr>
              <a:t>建立积极的人际关系和团队合作的心理咨询方法</a:t>
            </a:r>
          </a:p>
        </p:txBody>
      </p:sp>
      <p:sp>
        <p:nvSpPr>
          <p:cNvPr id="6" name="TextBox 6"/>
          <p:cNvSpPr txBox="1"/>
          <p:nvPr/>
        </p:nvSpPr>
        <p:spPr>
          <a:xfrm>
            <a:off x="4937259" y="4058769"/>
            <a:ext cx="2317493"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汇报人：XX</a:t>
            </a:r>
          </a:p>
        </p:txBody>
      </p:sp>
      <p:sp>
        <p:nvSpPr>
          <p:cNvPr id="7" name="TextBox 7"/>
          <p:cNvSpPr txBox="1"/>
          <p:nvPr/>
        </p:nvSpPr>
        <p:spPr>
          <a:xfrm>
            <a:off x="4595215" y="4540734"/>
            <a:ext cx="3001580"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2024-01-06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人际关系与团队合作概述</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建立积极人际关系方法</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提升团队合作能力途径</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心理咨询在人际关系与团队合作中应用</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案例分析：成功建立积极人际关系和团队合作实例</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总结与展望：构建更加和谐融洽人际关系和高效协作团队</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01</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人际关系与团队合作概述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2085" b="12085"/>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人际关系是指个体与个体之间通过交往和相互作用而形成的直接的心理关系。它反映了个人或群体寻求满足其社会需要的心理状态。</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良好的人际关系对于个人心理健康、社会适应和职业发展都具有重要意义。它有助于建立信任、增强合作、减少冲突，并促进个人成长和成功。</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人际关系定义及重要性</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人际关系重要性</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人际关系定义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团队合作定义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团队合作是指两个或两个以上的个人或群体，为了实现共同的目标而协同工作的过程。它强调成员之间的相互依赖和协作，以实现团队的整体绩效。</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团队合作优势</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团队合作可以汇聚不同个体的知识、技能和经验，从而提高工作效率和创新能力。同时，团队合作有助于培养成员之间的信任、沟通和解决问题的能力，增强团队的凝聚力和向心力。</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团队合作概念及优势</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3542" r="13542"/>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良好的人际关系和团队合作可以提高个人的自尊和自信，增强个人的归属感和满足感。同时，它们有助于个人在职业发展中获得更多的机会和资源，提升个人的竞争力和成功概率。</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对个人的影响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良好的人际关系和团队合作可以提高组织的士气和凝聚力，促进组织内部的沟通和协作。它们有助于组织吸引和留住优秀的人才，提高组织的绩效和创新能力，从而增强组织的竞争力和可持续发展能力。</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对组织的影响</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良好人际关系与团队合作对个人和组织影响</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02</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建立积极人际关系方法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27" b="2627"/>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沟通技巧与倾听能力培养</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有效沟通技巧</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学习并运用清晰、准确、有礼貌的语言表达自己的想法和感受，避免使用攻击性或负面的言辞。</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倾听能力</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积极倾听他人的观点和感受，给予足够的关注和尊重，不打断对方说话，通过反馈和总结确保理解正确。</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非语言沟通</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注意身体语言、面部表情和声音语调，保持开放和友好的姿态，传递积极和尊重的信号。</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接纳并尊重他人的背景、观点和价值观，不评判或贬低他人，以平等和包容的态度与人相处。</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尊重差异</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真诚表达</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关注他人需求</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以真实和诚实的态度表达自己的想法和感受，不掩饰或扭曲事实，建立信任和亲近感。</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关心他人的需求和感受，主动提供帮助和支持，营造互助和友善的氛围。</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尊重他人，真诚待人</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积极面对冲突</a:t>
            </a:r>
            <a:endParaRPr lang="en-US" sz="1100"/>
          </a:p>
        </p:txBody>
      </p:sp>
      <p:sp>
        <p:nvSpPr>
          <p:cNvPr id="3" name="AutoShape 3"/>
          <p:cNvSpPr/>
          <p:nvPr/>
        </p:nvSpPr>
        <p:spPr>
          <a:xfrm>
            <a:off x="3575643"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协商和妥协</a:t>
            </a:r>
            <a:endParaRPr lang="en-US" sz="1100"/>
          </a:p>
        </p:txBody>
      </p:sp>
      <p:sp>
        <p:nvSpPr>
          <p:cNvPr id="4" name="AutoShape 4"/>
          <p:cNvSpPr/>
          <p:nvPr/>
        </p:nvSpPr>
        <p:spPr>
          <a:xfrm>
            <a:off x="6220535"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情绪管理</a:t>
            </a:r>
            <a:endParaRPr lang="en-US" sz="1100"/>
          </a:p>
        </p:txBody>
      </p:sp>
      <p:sp>
        <p:nvSpPr>
          <p:cNvPr id="5" name="AutoShape 5"/>
          <p:cNvSpPr/>
          <p:nvPr/>
        </p:nvSpPr>
        <p:spPr>
          <a:xfrm>
            <a:off x="8927174"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寻求第三方帮助</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处理冲突和分歧有效策略</a:t>
              </a:r>
            </a:p>
          </p:txBody>
        </p:sp>
      </p:grpSp>
      <p:pic>
        <p:nvPicPr>
          <p:cNvPr id="28" name="Picture 28"/>
          <p:cNvPicPr>
            <a:picLocks noChangeAspect="1"/>
          </p:cNvPicPr>
          <p:nvPr/>
        </p:nvPicPr>
        <p:blipFill>
          <a:blip r:embed="rId2"/>
          <a:srcRect t="116" b="116"/>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t="116" b="116"/>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t="116" b="116"/>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2587" b="12587"/>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不回避或逃避冲突，以积极和建设性的态度面对问题，寻求解决方案。</a:t>
            </a:r>
            <a:endParaRPr lang="en-US" sz="1100"/>
          </a:p>
        </p:txBody>
      </p:sp>
      <p:sp>
        <p:nvSpPr>
          <p:cNvPr id="41" name="AutoShape 41"/>
          <p:cNvSpPr/>
          <p:nvPr/>
        </p:nvSpPr>
        <p:spPr>
          <a:xfrm>
            <a:off x="3595904"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在分歧中寻求共同点，通过协商和妥协达成共识，实现双赢的结果。</a:t>
            </a:r>
            <a:endParaRPr lang="en-US" sz="1100"/>
          </a:p>
        </p:txBody>
      </p:sp>
      <p:sp>
        <p:nvSpPr>
          <p:cNvPr id="42" name="AutoShape 42"/>
          <p:cNvSpPr/>
          <p:nvPr/>
        </p:nvSpPr>
        <p:spPr>
          <a:xfrm>
            <a:off x="6274100"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保持冷静和理智，控制情绪的表达和影响，以平和的心态解决问题。</a:t>
            </a:r>
            <a:endParaRPr lang="en-US" sz="1100"/>
          </a:p>
        </p:txBody>
      </p:sp>
      <p:sp>
        <p:nvSpPr>
          <p:cNvPr id="43" name="AutoShape 43"/>
          <p:cNvSpPr/>
          <p:nvPr/>
        </p:nvSpPr>
        <p:spPr>
          <a:xfrm>
            <a:off x="895229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在必要时寻求专业人士或中立的第三方的帮助和建议，以客观和中立的方式解决冲突。</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03</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提升团队合作能力途径</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培养团队精神</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通过组织团建活动、分享成功案例等方式，增强团队成员的归属感和凝聚力。</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强调团队成果</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关注团队整体绩效和成果，鼓励成员为团队成功做出贡献，从而增强团队凝聚力。</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设定清晰、具体的团队目标</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确保每个成员都了解并认同团队目标，从而激发共同奋斗的意愿。</a:t>
            </a:r>
          </a:p>
        </p:txBody>
      </p:sp>
      <p:pic>
        <p:nvPicPr>
          <p:cNvPr id="10" name="Picture 10"/>
          <p:cNvPicPr>
            <a:picLocks noChangeAspect="1"/>
          </p:cNvPicPr>
          <p:nvPr/>
        </p:nvPicPr>
        <p:blipFill>
          <a:blip r:embed="rId2"/>
          <a:srcRect l="8350" r="8350"/>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明确共同目标，增强凝聚力</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根据成员的专业技能、性格特点等因素，合理分配任务和角色，确保每个人都能充分发挥自己的优势。</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合理分工</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倡导成员间的互助与合作，共同解决问题和面对挑战，形成积极的团队氛围。</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鼓励协作</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2500" r="125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定期评估团队的工作效率和成果，及时调整分工和策略，以确保团队始终保持高效运转。</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定期评估和调整</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分工协作，发挥各自优势</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https://d.book118.com/688004110113006024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2024-08-31T23:54:33.750</cp:lastPrinted>
  <dcterms:created xsi:type="dcterms:W3CDTF">2024-08-31T15:54:33Z</dcterms:created>
  <dcterms:modified xsi:type="dcterms:W3CDTF">2024-08-31T15:54:35Z</dcterms:modified>
</cp:coreProperties>
</file>