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C0643-84DA-4806-B0FA-CB663DB6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A7374-E90D-4F10-AF10-A662CF2E8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8FA6E-E726-4212-87F7-A8A3060B3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2A72B-3ACC-49F5-A362-A59973CC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3903B-7142-4021-9F76-75F341C3C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1EC0E-A3FB-49F0-B530-0FB5B95F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9ECFB-0F97-4309-A6E4-4ECAA711F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68FD4-CBCF-4213-8AEA-C42C0054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585E1-3F49-4D89-A84D-FCC028CE7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91C6-0D86-4C2E-A8A8-7264AEF5C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CB5FB-8A60-44BD-8AB5-3286C5E08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4116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心理健康宿舍情景剧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情景剧的排练与表演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心理健康问题日益受到关注，情景剧作为一种普及心理健康知识的形式，具有生动、形象的特点，能够提高观众对心理健康的认识和理解。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随着大学生心理健康问题的增多，宿舍作为学生生活的重要场所，通过情景剧的形式探讨宿舍中存在的心理健康问题，有助于提高大学生的心理健康意识和自我保护能力。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本情景剧以宿舍为背景，通过展现大学生在宿舍生活中面临的心理健康问题，如焦虑、抑郁、人际关系等，引导观众思考和探讨心理健康问题。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情景剧采用幽默、轻松的表现形式，让观众在轻松的氛围中了解心理健康知识，提高自我认知和应对能力。同时，通过角色扮演和互动环节，让观众参与到情景剧中，增强情景剧的互动性和参与感。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情景剧简介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一位内向、敏感的大学生，常常感到孤独和焦虑。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一位热情、开朗的大学生，善于关心他人，是宿舍的“知心姐姐”。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一位理性、冷静的大学生，善于分析和解决问题。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一位外向、活泼的大学生，总是充满活力和正能量。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剧情梗概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剧讲述了一个宿舍里的四个大学生在面对学习、生活、情感等各方面的压力时，如何相互支持、共同成长的故事。剧情以角色A的心理健康问题为主线，展现了角色B、C、D如何通过关心、理解和帮助，帮助角色A走出心理困境，重新找回自我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情节3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角色B、C、D共同为角色A策划了一场特别的生日派对，让角色A感受到集体的温暖和关爱。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角色C为角色A提供了一些应对焦虑的方法和建议，帮助角色A逐渐学会自我调节。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角色D鼓励角色A参加各种活动和社团，让角色A逐渐拓展社交圈，结交新朋友。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角色A在宿舍里独自哭泣，角色B发现后上前询问，两人开始倾诉心事。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角色A向角色B倾诉自己的焦虑和孤独感，角色B耐心倾听并给予安慰。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在一次校园活动中，角色A勇敢地站在舞台上表达了自己内心的感受，赢得了大家的掌声和支持。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对话与情节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通过关注和维护心理健康，可以预防和减少心理问题的发生，如焦虑、抑郁等。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心理健康是个人幸福感的重要基础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良好的心理健康有助于提高个人的幸福感和生活质量，使人更加积极、乐观地面对生活中的挑战。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心理健康对学业和职业发展的影响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心理健康状况良好的学生通常在学习和工作中表现出更高的效率，更能够应对压力和挑战。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https://d.book118.com/688004116026006046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2024-09-26T23:28:45.264</cp:lastPrinted>
  <dcterms:created xsi:type="dcterms:W3CDTF">2024-09-26T15:28:45Z</dcterms:created>
  <dcterms:modified xsi:type="dcterms:W3CDTF">2024-09-26T15:28:47Z</dcterms:modified>
</cp:coreProperties>
</file>