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047DBB-BCAC-4033-AF4F-609E69CD1D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AA6B1C-AD0B-4348-9428-1110302FC9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F90073-7E23-4B1E-A234-55A20CE094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90DA22-0E07-4B23-9280-6A1A5376B7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D7441C1-93D2-4F48-B39D-B299B0970B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86E97F-4FB7-4117-B183-4827AE0CB3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DF4B3B-9D78-4D78-A7E5-CBEF457B73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FB6730-F925-4CCF-9957-8050F3B3F7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96AF5C-23C7-4E54-84FA-E7E2D20C4F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E4CDF4-BA84-4885-A9C3-A968073460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C4BAFC-92E3-4AE8-A6AF-2F2B1FB3EF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8006054013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护士培训课程 药物管理与安全用药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药物管理基础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安全用药原则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药物管理流程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药物安全风险防范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护士在药物管理中的角色与责任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药物管理基础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阐述药物如何发挥作用，包括药物与靶点之间的相互作用。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药物作用机制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介绍不同药物的剂型，如口服、注射等，以及正确的使用方法。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药物剂型与使用方法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解释药物在体内的过程，包括吸收、分布、代谢和排泄。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药物吸收、分布、代谢与排泄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了解常见药物不良反应的表现、预防和处理方法。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药物不良反应与处理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药物基础知识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药品分类管理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根据药物性质、用途和给药途径进行分类。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药品有效期管理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定期检查药品的有效期，确保药品质量。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药品储存要求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确保药品在适当的温度、湿度和光照条件下储存，避免药品变质。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药品领用与发放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制定严格的领用和发放制度，确保药品的正确使用。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药物分类与储存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配伍禁忌概念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常见配伍禁忌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列举常见的药物配伍禁忌实例，如青霉素与四环素合用等。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配伍禁忌的判断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掌握判断药物之间是否存在配伍禁忌的方法和技巧。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解释什么是配伍禁忌，即两种或多种药物同时使用时可能产生不良反应或降低疗效。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配伍禁忌的处理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了解如何避免和处理药物配伍禁忌，如更换药物或调整给药时间等。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药物配伍禁忌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安全用药原则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5198" b="25198"/>
          <a:stretch>
            <a:fillRect/>
          </a:stretch>
        </p:blipFill>
        <p:spPr>
          <a:xfrm>
            <a:off x="1040081" y="1665908"/>
            <a:ext cx="5058967" cy="216330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用药频次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根据药物在体内的代谢特点，确定合适的给药间隔时间，保证药物在体内维持有效浓度，同时避免药物蓄积和不良反应的发生。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用药剂量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护士应掌握药物的剂量范围，根据患者的病情和医生的医嘱，准确计算给药剂量，避免剂量不足影响疗效或剂量过大导致不良反应。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用药剂量与频次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10173" r="10173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护士应了解药物不良反应的表现和特征，密切观察患者的反应，及时发现和处理不良反应，同时向医生报告，协助医生进行诊断和治疗。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护士应做好药物不良反应的记录工作，及时填写不良反应报告表，为药物安全性评价和改进提供依据。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监测方法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记录与报告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药物不良反应监测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针对儿童患者的特点，选择适合儿童的药物剂型和给药方式，遵循医生的医嘱，控制给药剂量和频次，保证儿童患者的用药安全。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针对老年人的生理特点和药物代谢特点，加强用药指导，注意药物相互作用和不良反应的监测，提高老年人的用药安全性和有效性。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儿童用药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老年人用药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特殊人群用药指导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药物管理流程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https://d.book118.com/688006054013006044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2024-09-23T22:41:23.018</cp:lastPrinted>
  <dcterms:created xsi:type="dcterms:W3CDTF">2024-09-23T14:41:23Z</dcterms:created>
  <dcterms:modified xsi:type="dcterms:W3CDTF">2024-09-23T14:41:24Z</dcterms:modified>
</cp:coreProperties>
</file>