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010B5-5AD0-4C1E-BA6F-9BF912D0E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F2963-CC1D-4F3C-9582-97FB15B3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8DC54-8008-4516-845C-7A1221BA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8EC95-2690-47B4-929E-724144CA8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F72C8-EB4D-4B4F-86CF-315F293A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AF27A-9147-4288-BB96-8FB8FF65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360F4-13E1-4FAF-90E0-67CB769F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112AD-45A4-49F4-9CE2-F3D2C1C0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BE8AE-BC89-4099-BF4A-3D5E925E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D1A0E-DB93-45B9-A963-AC96B20FE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0C2BA-BF74-446D-9562-D678D5A0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6063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产品状态标识牌颜色管理(进货检验)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标识牌颜色管理基本概念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进货检验流程与规范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标识牌颜色管理在进货检验中的应用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标识牌颜色管理优化建议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46" r="16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提高产品质量控制水平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通过颜色管理，可以直观地展示产品状态，便于员工快速识别和处理问题，从而提高产品质量控制效率。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降低进货检验成本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颜色管理有助于减少人工记录和查询时间，降低进货检验过程中的时间和人力成本。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提升供应链协同效率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统一的颜色标识有助于供应链各环节之间的快速沟通和协同，提高整体运作效率。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99" r="207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颜色作为一种视觉元素，具有直观、醒目的特点，能够快速传达产品状态信息。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通过制定统一的颜色标识标准，可以实现不同批次、不同供应商之间的产品状态标识一致性，便于管理和追溯。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颜色管理可根据实际需求进行灵活调整和优化，适应不同场景下的进货检验需求。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颜色标识可以与进货检验记录相结合，形成完整的产品质量追溯体系，便于后续问题分析和改进。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标识牌颜色管理的重要性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标识牌颜色管理基本概念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70" r="33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在产品进货检验过程中，为了快速、准确地传递产品状态信息而设置的具有不同颜色的标识牌。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通过颜色区分，使得工作人员能够迅速识别产品状态，如合格、不合格、待检等，从而提高工作效率和准确性。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标识牌作用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标识牌的定义与作用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3" b="9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采用国际通用的颜色编码标准，使得标识牌在不同国家和地区都能被正确理解。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通过颜色编码，可以快速、直观地传递产品状态信息，减少文字描述和沟通成本，提高工作效率。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颜色编码原则及意义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颜色编码意义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颜色编码原则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通常表示产品合格，可以正常使用。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表示产品不合格，需要退货或返工处理。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表示产品待检或处于某种中间状态，需要进一步检查或处理。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通常用于标识产品的基本信息或中性状态，不直接表示合格与否。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在某些场合下，蓝色可能用于表示特定状态的产品，如特采、免检等。但具体含义可能因企业和行业而异，需要根据实际情况进行解释。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黄色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常见颜色及其含义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进货检验流程与规范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进货检验流程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接收货物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仓库管理人员接收供应商送来的货物，并核对送货单与实际货物是否一致。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抽样检验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质量检验人员按照抽样计划对货物进行抽样，准备进行后续的检验工作。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检验准备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检验人员根据产品的特性和检验要求，准备相应的检验工具和设备。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实施检验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检验人员按照检验规范和标准，对抽取的样品进行全面的检验，包括外观、尺寸、性能等方面。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检验记录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详细记录检验结果，包括合格品数量、不合格品数量、不合格原因等。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检验报告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根据检验结果，出具相应的检验报告，明确货物的质量状况。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制定详细的检验规范，明确各类产品的检验项目、检验方法、判定标准等。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依据国家或行业标准，结合企业实际情况，制定适合企业的检验标准。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确保使用的检验工具和设备符合相关标准，并定期进行校准和维护。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检验工具和设备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检验规范及标准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详细记录不合格品的数量、批次、不合格原因等信息。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对检验出的不合格品进行明确的标识，防止与合格品混淆。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评审与处置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组织相关人员对不合格品进行评审，根据不合格原因和影响程度制定相应的处置措施，如退货、返工、报废等。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定期对进货检验流程进行审视和改进，提高检验效率和准确性。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针对不合格品出现的原因，制定相应的预防措施，避免类似问题再次发生。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https://d.book118.com/688006063102006034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2024-09-13T01:38:08.365</cp:lastPrinted>
  <dcterms:created xsi:type="dcterms:W3CDTF">2024-09-12T17:38:08Z</dcterms:created>
  <dcterms:modified xsi:type="dcterms:W3CDTF">2024-09-12T17:38:10Z</dcterms:modified>
</cp:coreProperties>
</file>