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2BE7E-3A69-4EB9-859F-4C619919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12078-1F5B-4546-8FDC-A4E5401B4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E744-563E-4CF2-B24F-5EE1D990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7E6C9-D02C-4534-B448-8002F007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542EE-FE05-4C8D-95F6-9D36E887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711C8-8BC1-4C0E-A5CB-5FBB79FF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46DFC-AA1A-4673-850F-E96A65CB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ADBC6-0428-4DE1-B4B1-29692F3F3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1081F-842D-43BC-90C4-46DE4D2D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B6B59-9AEE-468A-8D86-5A6DEA30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48E3C-87DF-4ACE-9996-87027CB2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703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心肺复苏人工呼吸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心肺复苏人工呼吸概述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心肺复苏人工呼吸的步骤与操作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心肺复苏人工呼吸的注意事项与要点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心肺复苏人工呼吸的成功案例与效果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心肺复苏人工呼吸的未来发展与展望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心肺复苏人工呼吸概述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心肺复苏人工呼吸是一种紧急救援措施，通过人工方式进行胸外按压和口对口吹气，以恢复患者自主心跳和呼吸功能的急救技术。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在心脏骤停等紧急情况下，心肺复苏人工呼吸是抢救生命的关键措施，能够迅速有效地恢复患者的血液循环和氧气供应，避免脑死亡和器官衰竭。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117" r="401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心肺复苏人工呼吸的历史可以追溯到20世纪初，经过多年的研究和实践，技术不断得到改进和完善。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现代心肺复苏人工呼吸技术强调快速、准确、持续地进行胸外按压和人工呼吸，以最大程度地保护患者的脑和其他重要器官。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心肺复苏人工呼吸适用于各种原因导致的心脏骤停情况，如心肌梗死、心律失常、溺水、窒息等。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心肺复苏人工呼吸适用于所有年龄段的患者，尤其是有心脏疾病或处于危险环境下的患者。在紧急情况下，任何人都可以成为施救者，只要接受过心肺复苏培训即可进行施救。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心肺复苏人工呼吸的步骤与操作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在实施心肺复苏之前，首先要判断患者是否意识清醒。可以通过呼唤患者、轻拍肩膀等方式进行检查。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如果发现患者无意识，应立即呼救并拨打急救电话。同时，尽快寻找附近是否有专业急救人员或受过心肺复苏培训的人员协助。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判断意识与呼救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按压深度应达到5-6cm，每次按压后应让胸廓完全回复。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找到按压的正确位置，通常在胸骨的下半部分，将一只手的中指、无名指并拢，横放在胸骨上，再将另一只手重叠放在这只手上进行按压。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按压频率应为每分钟100-120次。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8" r="9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542" r="9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2" r="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可以采用仰头提颏法或推举下颌法来开放患者的气道。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在开放气道后，应清理呼吸道内的异物或呕吐物，确保呼吸道畅通。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捏鼻吹气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捏住患者的鼻子，然后深吸一口气，对患者进行吹气，吹气时应持续吹气1秒以上，使患者的胸廓隆起。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吹气频率应为每分钟10-12次。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心肺复苏应持续进行，每2分钟更换一次按压和人工呼吸的循环次数，即5个循环。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心肺复苏过程中，胸外按压和人工呼吸的比例应为30:2。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循环次数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循环与比例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心肺复苏人工呼吸的注意事项与要点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https://d.book118.com/688007035044006031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2024-09-08T04:42:33.913</cp:lastPrinted>
  <dcterms:created xsi:type="dcterms:W3CDTF">2024-09-07T20:42:33Z</dcterms:created>
  <dcterms:modified xsi:type="dcterms:W3CDTF">2024-09-07T20:42:35Z</dcterms:modified>
</cp:coreProperties>
</file>