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BB254B-E1C1-4C92-B203-8D6E33125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6A45BF-B87D-44C9-84E9-1DC66A772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292897-3EB0-4D1F-8FC6-F825DE4D2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FC17F5-26D6-4950-A60B-2E9681816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275D20-E962-49AD-B925-D187946B4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D4FAB7-474C-4BF9-8493-0CD7802B6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D69B12-FC6D-49B6-BA69-23BF992E8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48FA4B-BB93-492E-ADDF-71699761E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A42E9D-2A3C-48C1-9017-A87D04E99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33EB38-881A-4A76-8421-369407369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56B299-A319-4CEE-9102-3982438AD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07045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骨科学对医学的贡献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骨科学基本概念与发展历程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骨科学在诊断技术方面的贡献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骨科学在治疗手段方面的创新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骨科学对跨学科合作推动作用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骨科学在教育培训和普及方面成果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总结：骨科学对医学整体发展意义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骨科学基本概念与发展历程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99" r="338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61" r="2906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骨科学是研究骨骼、关节、肌肉、韧带、神经等运动系统结构、功能及疾病的医学分支。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骨科学定义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包括骨骼、关节、肌肉、韧带、神经等运动系统的生理、病理、药理、诊断、治疗及预防等方面。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骨科学定义及研究范围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3062" r="3306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从古代医学对骨折、脱臼等简单处理，到近代医学对骨骼、关节等疾病的深入研究，再到现代医学对骨科学的综合发展，骨科学经历了漫长的发展历程。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重要成果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骨折治疗方面，现代医学已经实现了从简单外固定到复杂内固定的技术飞跃；在关节疾病治疗方面，人工关节置换术等先进技术已经广泛应用；在脊柱疾病治疗方面，椎间融合术、脊柱矫形术等手术技术取得了显著成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发展历程与重要成果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随着医学科技的不断发展，骨科学将继续向精准化、个性化、微创化方向发展。例如，3D打印技术将在骨骼修复、关节置换等领域发挥重要作用；基因编辑技术有望为骨骼遗传性疾病的治疗提供新思路。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面对日益复杂的骨骼疾病和不断增长的医疗需求，骨科学需要不断创新和发展。同时，随着人口老龄化加剧，骨质疏松等骨骼退行性疾病的发病率不断上升，给骨科学带来了新的挑战。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未来发展趋势及挑战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骨科学在诊断技术方面的贡献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X线检查是骨科疾病的基础诊断手段，能够清晰地显示骨骼的解剖结构和病理改变，如骨折、脱位、骨肿瘤等。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CT检查能够提供更详细的骨骼三维信息，对于复杂骨折、脊柱病变等具有较高的诊断价值。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CT检查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458" r="154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MRI检查对于软组织病变和骨髓病变具有较高的敏感性和特异性，如韧带损伤、肌腱炎、骨髓炎等。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MRI检查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影像学检查技术应用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通过检测血液中的炎症指标、肿瘤标志物等，可以辅助诊断骨科感染性疾病、骨肿瘤等。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尿液检查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关节液检查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尿液检查可以辅助诊断一些代谢性骨病，如肾性骨病、甲状旁腺功能亢进等。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关节液检查可以了解关节病变的性质和程度，如关节炎、关节感染等。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实验室检查辅助诊断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2" r="250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骨代谢标志物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通过检测血液中的骨代谢标志物，如钙、磷、碱性磷酸酶等，可以了解骨骼的代谢状态，预测骨折风险和评估骨质疏松的治疗效果。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骨肿瘤标志物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骨肿瘤标志物的检测有助于骨肿瘤的早期诊断和预后评估，如骨碱性磷酸酶、骨钙素等。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自身免疫性骨病相关标志物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通过检测自身免疫性骨病相关标志物，如类风湿因子、抗环瓜氨酸肽抗体等，可以辅助诊断类风湿性关节炎、强直性脊柱炎等自身免疫性骨病。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新型生物标志物研究进展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骨科学在治疗手段方面的创新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针对骨折、关节炎等疼痛症状，骨科学不断推动镇痛药物的研发和应用，提高患者生活质量。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镇痛药物的研发和应用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通过深入研究骨质疏松的发病机制，骨科学成功研发出多种有效药物，如双膦酸盐、降钙素等，显著降低了骨折风险。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骨质疏松治疗药物的进步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生物制剂如生长因子、基因工程药物等，在促进骨折愈合、软骨修复等方面展现出良好效果，为骨科治疗提供了新途径。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生物制剂在骨科领域的应用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药物治疗策略及优化方案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微创手术的广泛应用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随着医疗技术的发展，微创手术在骨科领域得到广泛应用，如关节镜手术、经皮椎体成形术等，具有创伤小、恢复快的优点。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3D打印技术在骨科手术中的应用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3D打印技术为骨科手术提供了个性化、精准化的解决方案，如定制化的关节置换、脊柱矫形等，提高了手术效果。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机器人辅助手术的探索与实践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机器人辅助手术具有精准度高、操作稳定等优点，在骨科手术中逐渐得到应用，如机器人辅助脊柱手术、关节置换等。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手术治疗技术进展与突破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https://d.book118.com/688007045117006036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2024-09-16T05:12:23.245</cp:lastPrinted>
  <dcterms:created xsi:type="dcterms:W3CDTF">2024-09-15T21:12:23Z</dcterms:created>
  <dcterms:modified xsi:type="dcterms:W3CDTF">2024-09-15T21:12:25Z</dcterms:modified>
</cp:coreProperties>
</file>