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ECBB2D-16FB-4480-BE76-F2D402B7E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73574-2330-4F6E-B7D6-3A3799868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05E741-6E31-4A6C-BF9B-193CF3278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082276-181F-47A7-8764-16195CCFB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85AE25-9B07-40F9-BC3A-B923D95E3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ECBC08-7113-465D-9343-8E0EF72BA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AE99FF-F692-4CBF-A808-706439037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EA2781-C5B7-463B-8D36-2764B3296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71C678-ACC8-4FAC-A63F-DABEDDCF6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EA859D-F74C-44E0-85F1-E6BED5E50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329230-3424-491C-B0F4-7CB91D546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1006506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施工质量管理中的质量目标与绩效评估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质量目标设定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质量目标与绩效评估关系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案例分析：某施工项目质量目标与绩效评估实践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施工质量管理中质量目标与绩效评估挑战与对策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708" r="1070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通过设定明确的质量目标和绩效评估机制，确保施工项目达到或超过预定的质量标准。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提高施工质量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通过对施工质量的定期评估，及时发现问题并采取改进措施，实现施工质量的持续提升。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促进持续改进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优质的施工质量是提高客户满意度的重要因素，通过质量目标与绩效评估可确保客户需求的满足。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增强客户满意度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阐述本项目在施工过程中设定的各项质量目标及其实现情况。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介绍用于评估施工质量的方法、指标和工具。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对施工质量评估结果进行深入分析，识别存在的问题和改进空间。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改进措施及计划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提出针对评估结果中发现问题的改进措施和具体实施计划。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质量目标设定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公司的质量方针应体现对质量的追求和对客户的承诺，为全体员工提供明确的质量方向。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质量方针应与公司的总体战略和业务目标保持一致，确保质量工作与公司发展紧密相连。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方针应简洁明了，易于理解和记忆，方便员工在日常工作中践行。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17" r="191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明确质量方针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制定质量目标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质量目标应具体、可衡量、可达成、相关性强，确保目标的明确性和可操作性。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目标制定过程中应充分考虑客户需求、市场竞争、技术能力和资源等因素。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目标应具有挑战性，能够激发员工的积极性和创造力，推动持续改进。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目标分解与落实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307454" y="4456549"/>
            <a:ext cx="2267763" cy="1552257"/>
            <a:chOff x="4307454" y="4456549"/>
            <a:chExt cx="2267763" cy="1552257"/>
          </a:xfrm>
        </p:grpSpPr>
        <p:sp>
          <p:nvSpPr>
            <p:cNvPr id="33" name="TextBox 33"/>
            <p:cNvSpPr txBox="1"/>
            <p:nvPr/>
          </p:nvSpPr>
          <p:spPr>
            <a:xfrm>
              <a:off x="4307454" y="445654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各部门和岗位应根据自身职责和实际情况，制定具体的实施计划和措施。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38206" y="1281416"/>
            <a:ext cx="2267763" cy="1552257"/>
            <a:chOff x="2838206" y="1281416"/>
            <a:chExt cx="2267763" cy="1552257"/>
          </a:xfrm>
        </p:grpSpPr>
        <p:sp>
          <p:nvSpPr>
            <p:cNvPr id="35" name="TextBox 35"/>
            <p:cNvSpPr txBox="1"/>
            <p:nvPr/>
          </p:nvSpPr>
          <p:spPr>
            <a:xfrm>
              <a:off x="2838206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质量目标应按照组织结构和业务流程进行分解，落实到各个部门和岗位。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245950" y="4449809"/>
            <a:ext cx="2267763" cy="1552257"/>
            <a:chOff x="7245950" y="4449809"/>
            <a:chExt cx="2267763" cy="1552257"/>
          </a:xfrm>
        </p:grpSpPr>
        <p:sp>
          <p:nvSpPr>
            <p:cNvPr id="37" name="TextBox 37"/>
            <p:cNvSpPr txBox="1"/>
            <p:nvPr/>
          </p:nvSpPr>
          <p:spPr>
            <a:xfrm>
              <a:off x="7245950" y="444980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定期对质量目标的完成情况进行检查和评估，及时发现问题并采取改进措施。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76701" y="1281416"/>
            <a:ext cx="2267763" cy="1552257"/>
            <a:chOff x="5776701" y="1281416"/>
            <a:chExt cx="2267763" cy="1552257"/>
          </a:xfrm>
        </p:grpSpPr>
        <p:sp>
          <p:nvSpPr>
            <p:cNvPr id="39" name="TextBox 39"/>
            <p:cNvSpPr txBox="1"/>
            <p:nvPr/>
          </p:nvSpPr>
          <p:spPr>
            <a:xfrm>
              <a:off x="5776701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目标分解过程中应注重横向和纵向的协调与沟通，确保目标的整体性和一致性。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绩效评估方法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确定关键绩效指标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通过分析施工过程中的重要环节和关键要素，确定影响施工质量的关键绩效指标，如合格率、返工率、验收通过率等。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设定绩效目标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根据历史数据、行业标准和企业实际情况，为各项关键绩效指标设定合理的目标值。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监控与评估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通过定期收集和分析实际数据，对各项关键绩效指标进行监控和评估，及时发现问题并采取改进措施。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关键绩效指标法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708" r="19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评估与反馈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通过定期评估各项指标的完成情况，及时调整施工策略和管理措施，确保施工质量的持续改进。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制定平衡计分卡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从财务、客户、内部流程和学习与成长四个维度出发，制定适用于施工质量管理的平衡计分卡。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设定绩效目标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为每个维度设定具体的绩效目标，如客户满意度、成本控制、施工周期、员工培训等。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平衡计分卡法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将总体目标逐层分解到各个部门和岗位，形成具体的工作任务和责任。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绩效评估与反馈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在项目完成后，对各项质量目标的完成情况进行综合评估，总结经验教训，为后续项目提供改进建议。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目标实施与监控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通过制定详细的施工计划和措施，确保各项目标的顺利实现，并对实施过程进行实时监控和调整。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制定目标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根据施工项目的特点和要求，制定明确、可量化的质量目标，如分项工程优良率、单位工程合格率等。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目标管理法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质量目标与绩效评估关系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2722" b="2722"/>
          <a:stretch>
            <a:fillRect/>
          </a:stretch>
        </p:blipFill>
        <p:spPr>
          <a:xfrm>
            <a:off x="161995" y="1165346"/>
            <a:ext cx="4300144" cy="5733524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设定明确的质量目标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在施工质量管理中，设定明确、可衡量的质量目标是首要任务。这些目标应与项目整体目标相一致，并体现业主和相关方的需求和期望。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引导施工行为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质量目标对施工过程中的各项活动起到导向作用。通过明确的质量目标，施工人员能够了解并遵循相应的质量标准，从而确保施工质量的稳定性和一致性。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强化质量意识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通过设定和宣传质量目标，可以在项目团队中强化质量意识，使每个成员都认识到质量对项目成功的重要性，并积极参与到质量管理中来。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目标导向作用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https://d.book118.com/688010065065006036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2024-09-15T20:11:29.320</cp:lastPrinted>
  <dcterms:created xsi:type="dcterms:W3CDTF">2024-09-15T12:11:29Z</dcterms:created>
  <dcterms:modified xsi:type="dcterms:W3CDTF">2024-09-15T12:11:31Z</dcterms:modified>
</cp:coreProperties>
</file>