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05199-17BC-47DB-8003-BF2B519E6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25F46-26C0-4D53-AC4C-265F678C1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07F1C-5F6A-4A3E-98E3-140004DBF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45178-8B01-4A5F-827C-B58E382A6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7C9922-C441-463C-A0B4-FFF2F8576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0500F2-3CB1-49CD-B745-87205FC45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2F8E16-2485-44CB-8A1E-8926B2183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65DD48-3F98-4AA5-AC2D-BADE87D77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FF6AAB-BB28-4E12-B29B-2EEF8BB24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D736D-A8EE-4EA6-AD4F-2AA623AC3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099D5-5200-4321-82F8-78D9BEDE0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11007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:PPT可修改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教育与培训服务行业的数据分析与决策支持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数据分析技术应用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决策支持系统构建与实践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效果评估及持续改进策略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91" r="1649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行业规模持续扩大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多元化服务提供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随着知识经济的兴起和人们对教育的日益重视，教育与培训服务行业规模不断扩大，涵盖了从学前教育到职业教育、继续教育等各个领域。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行业内服务提供商众多，包括公立学校、私立学校、培训机构、在线教育平台等，提供多样化的教育产品和服务。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随着市场的不断开放和技术的进步，教育与培训服务行业竞争日益激烈，服务提供商需要不断创新以保持竞争优势。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教育与培训服务行业现状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市场规模庞大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增长趋势明显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教育与培训服务行业市场规模巨大，且随着人口增长和经济发展而不断扩大。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随着人们对教育的需求和投入不断增加，以及技术的不断进步和应用，教育与培训服务行业市场规模将继续保持快速增长。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消费者对教育与培训服务的需求越来越个性化，需要服务提供商提供定制化的教育产品和服务。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消费者对教育与培训服务的质量和效果有更高的要求，需要服务提供商提供优质的教学资源和良好的学习环境。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消费者对教育与培训服务的选择更加多元化，包括不同的教学内容、教学方式、教学时间等。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高品质要求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多元化选择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https://d.book118.com/688011007011006044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2024-09-23T20:52:56.807</cp:lastPrinted>
  <dcterms:created xsi:type="dcterms:W3CDTF">2024-09-23T12:52:56Z</dcterms:created>
  <dcterms:modified xsi:type="dcterms:W3CDTF">2024-09-23T12:52:58Z</dcterms:modified>
</cp:coreProperties>
</file>