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13303E3-EAC3-42B8-BFD5-AEE6B6D79FC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C75C3-022C-4923-BE98-6C503F1A1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EA306-FE77-4F21-9CE8-76976D51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39E73-6F44-4647-9DF1-E2BC6E51F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7E68B-A21F-4E90-80F1-A0C1020C8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E42AE-C407-4C51-A467-078A8198C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072B7-4745-4A99-8BC0-07004517A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9312B9-0FE0-4D88-881C-9799E296C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9990D-19CC-43AA-A5EB-F70369B75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F5D82-61F8-48B0-A92C-FE8B82D93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5D75C-7F09-48D9-9936-6E360259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D0DB3-262F-4478-B7DA-F9A249051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2240C9F-9881-424F-BDB4-5733F08409F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0D93DA-6BCC-4561-AE91-EA98B4A8042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1101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心理教育搭建成功基石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心理教育的实践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心理教育的应用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心理教育的发展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心理教育的重要性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心理教育是一种帮助个体认识和管理自己情感、行为和思维的过程。在当今社会，心理健康问题日益突出，心理教育的重要性日益凸显。本章将介绍心理教育的概念、作用以及建立成功基石的重要性。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直接影响个体的生活质量和工作表现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导致的疾病和社会问题影响社会稳定和经济发展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通过心理教育，可以有效预防和干预心理健康问题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预防干预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提升整体社会心理素质，促进社会发展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心理教育的目标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增强心理素质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促进社会心理健康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促进个体整体发展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培养积极品质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3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38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4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教学理论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学习方法研究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心理问题干预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实践指导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推动心理教育实践的不断发展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心理教育的理论基础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研究心理活动规律和特点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6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57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58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心理教育的实践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关注个体的心理需求和情感状态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个体关怀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提供心理咨询和支持服务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解决个体心理问题，提升心理素质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促进社会心理健康，营造良好心理氛围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70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71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72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7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心理教育的实践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78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9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心理教育可以在学校、家庭、社区、企业等不同场景进行。在不同场景下，心理教育的重点和方法有所不同。了解不同场景下的心理教育需求，有助于制定更有效的心理教育计划。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1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82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83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84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85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心理教育的场景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8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8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心理教育的方法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提供心理问题咨询和解决方案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指导个体应对心理问题和压力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通过训练提升个体心理素质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心理教育的策略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根据个体需求进行干预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调整策略确保效果最大化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科学评估方法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整合资源提供全方位支持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建立心理团队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0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0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1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12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13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14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1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1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行为观察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观察行为反馈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发现问题和不足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持续跟踪评估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确保心理教育长期效果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推动可持续发展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心理教育的成效评估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心理测评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评估个体心理状况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量化心理教育成效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心理教育的实践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心理教育的实践需要结合不同场景和方法，制定个性化策略，评估效果并持续改进。通过科学方法和团队合作，心理教育可以成为个体发展的重要基石。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3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37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38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39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0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1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42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43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45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心理教育的应用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学校心理教育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学校是心理教育的主要场所，通过心理教育培养学生的心理素质。学校心理教育应该与课程教学相结合，促进学生全面发展。学校心理教育还要与家庭、社区等其他场所进行协同，形成全方位的心理支持网络。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5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5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5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5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58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5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https://d.book118.com/688011012011006050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心理教育搭建成功基石</vt:lpstr>
      <vt:lpstr>目录</vt:lpstr>
      <vt:lpstr>第一章 简介</vt:lpstr>
      <vt:lpstr> </vt:lpstr>
      <vt:lpstr>心理健康的影响</vt:lpstr>
      <vt:lpstr>心理教育的目标</vt:lpstr>
      <vt:lpstr>心理教育的理论基础</vt:lpstr>
      <vt:lpstr>心理教育的实践</vt:lpstr>
      <vt:lpstr>第2章 心理教育的实践</vt:lpstr>
      <vt:lpstr>心理教育的场景</vt:lpstr>
      <vt:lpstr>心理教育的方法</vt:lpstr>
      <vt:lpstr>心理教育的策略</vt:lpstr>
      <vt:lpstr>心理教育的成效评估</vt:lpstr>
      <vt:lpstr> </vt:lpstr>
      <vt:lpstr>第3章 心理教育的应用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2024-09-29T14:50:24.840</cp:lastPrinted>
  <dcterms:created xsi:type="dcterms:W3CDTF">2024-09-29T06:50:24Z</dcterms:created>
  <dcterms:modified xsi:type="dcterms:W3CDTF">2024-09-29T06:50:27Z</dcterms:modified>
</cp:coreProperties>
</file>