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A8C7-A7DD-4695-80BE-32B355537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D0FBE-A068-4DAE-805B-EF1690480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B3056-7485-414E-871C-10EAF70F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4F5FA-50FB-46BC-A591-86CB33E3B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3B5706-BF8F-4E1A-BEEA-5047DC379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886358-2F4A-45D1-B97B-7542794BF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1FE2F-D4D4-4A93-9BB2-F2B902222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A2299-622D-4A8D-8916-7F1E3F35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BD1EE-9C2E-4E89-A002-A0E8EEBAA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A643C-A82D-43B1-A66E-CB45ACEE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0FF6A-0CBB-42C5-9DC1-6DA0593B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1020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理财产品比较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其他理财产品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72" b="26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533" b="135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理财产品的重要性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财富增值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理财产品可以帮助投资者实现财富的增值，通过合理的投资组合和风险管理，提高投资回报率。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规划未来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理财产品可以帮助投资者规划未来，通过长期投资和储蓄计划，实现个人或家庭的目标，如购房、养老、教育等。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理财产品可以帮助投资者分散投资风险，通过多元化的投资组合，降低单一资产的风险。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包括定期存款、理财型基金、信托产品等，以低风险和高流动性为特点。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银行理财产品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包括养老保险、分红型保险等，以长期保障和稳定收益为特点。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保险理财产品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包括股票、基金、债券等，以高风险和高收益为特点。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证券理财产品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包括房地产、艺术品等，以特定资产和个性化需求为特点。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其他理财产品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理财产品的种类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5" r="93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821" r="128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储蓄存款的定义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储蓄存款具有相对稳定的特点，因为客户可以随时存取，银行通常会给予一定的利息作为回报。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储蓄存款是指个人或企业在银行开设的存款账户中存放的资金，是银行资金的主要来源之一。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储蓄存款是银行最基本的业务之一，受到严格的监管和保障，资金安全可靠。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75" b="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客户可以随时存取，不受时间、地点的限制，方便快捷。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银行通常会给予储蓄存款一定的利息回报，利率相对稳定。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储蓄存款的优点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如果银行利率下降，客户的储蓄收益将会减少。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33" r="1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如果通货膨胀率高于储蓄利率，客户的实际购买力将会下降。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如果银行出现经营问题或倒闭，客户的储蓄存款可能会面临无法取回的风险。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储蓄存款的风险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91" b="93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债券是发行人发行的一种债务凭证，承诺在未来某个时间点偿还本金并支付利息。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债券是固定收益类金融产品，通常由政府、企业或金融机构发行。债券的持有人被称为债权人，拥有向发行人收取利息和到期收回本金的权利。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债券具有稳定的收益、较低的风险和较好的流动性。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债券通常提供固定的利息回报，且利息收入通常免税。此外，债券的风险相对较低，因为债券的发行人通常具有较好的信用记录和偿债能力。最后，债券的二级市场较为发达，方便投资者随时买卖。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债券的优点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债券的主要风险包括利率风险、信用风险和流动性风险。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是指市场利率变动对债券价格的影响。当市场利率上升时，债券价格下跌，反之亦然。信用风险是指发行人无法按时偿还本金或支付利息的风险。流动性风险是指债券难以在二级市场上卖出或以合理的价格卖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债券的风险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https://d.book118.com/688011020026006031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2024-09-07T23:44:23.481</cp:lastPrinted>
  <dcterms:created xsi:type="dcterms:W3CDTF">2024-09-07T15:44:23Z</dcterms:created>
  <dcterms:modified xsi:type="dcterms:W3CDTF">2024-09-07T15:44:25Z</dcterms:modified>
</cp:coreProperties>
</file>