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E2D8-3092-44C0-9DAE-BFAB6E43D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8B684-9BA9-41AA-B240-3EAC4E9E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25F53-D0AE-454C-AAE6-8105735F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E61B9-520D-48DB-A444-E6DC17215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01F65-23B7-49E4-84BA-FDB8042B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5E18D-77D3-40C2-B4A0-78855098D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C2D2-61A9-47E7-86E8-177E3FFA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744C3-E63E-463A-87C4-5843B807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86F60-7FC9-4059-BCE8-1B946A38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4CBE5-131F-43E8-9F5C-60BC06AF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00AFA-ABF9-49D6-B373-72DA87597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107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导尿管护理查房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导尿管护理概述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导尿管的选择与置入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导尿管的清洁与消毒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导尿管相关并发症的预防与处理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导尿管护理的培训与实践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导尿管护理概述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7" r="10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导尿管是一种医疗设备，用于将尿液从膀胱中排出体外。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帮助排尿困难的患者排尿，监测尿量、尿比重等指标，辅助治疗某些泌尿系统疾病。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导尿管留置过程中，尿道口和导尿管表面容易滋生细菌，导致尿路感染。定期更换导尿管和尿道口消毒可以有效预防感染。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导尿管留置期间，尿液容易在膀胱内滞留，形成结石或堵塞导尿管。定期检查和调整导尿管的位置，可以保持尿液通畅引流。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导尿管留置期间，患者可能会感到不适或疼痛。适当的护理可以减轻患者的痛苦，提高生活质量。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30" b="74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导尿管护理的注意事项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严格无菌操作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在更换导尿管和尿道口消毒时，要遵循无菌原则，避免交叉感染。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定期检查导尿管的位置、尿液的颜色、性状和量，以及患者的排尿情况，以便及时发现问题并进行处理。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导尿管留置期间，可能会出现尿道损伤、尿路感染等并发症。合理的护理和患者的自我保护可以有效预防这些并发症的发生。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导尿管的选择与置入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03" r="205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导尿管的种类与选择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价格便宜，但容易老化，现已逐渐被淘汰。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具有较好的弹性和柔软度，适用于长期留置。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材质柔软，对尿道黏膜刺激小，适用于儿童和老年人。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具有冲洗和测压功能，常用于膀胱冲洗和尿液引流。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橡胶导尿管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乳胶导尿管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硅胶导尿管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双腔导尿管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将导尿管前端涂抹适量润滑剂。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用温水清洗外阴及尿道口，保持局部清洁干燥。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用碘伏棉球消毒尿道口及外阴部。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将导尿管轻轻插入尿道约15-20厘米，尿液流出后继续插入2-3厘米。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用胶布将导尿管固定在尿道口周围皮肤上。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导尿管的置入方法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03" b="560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观察尿液颜色、量及性状，如有异常及时处理。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保持导尿管通畅，避免扭曲、压迫。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定期清洁尿道口及导尿管，预防感染。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注意患者舒适度，及时调整导尿管位置。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导尿管置入后的观察与护理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导尿管的清洁与消毒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https://d.book118.com/688011075116006034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2024-09-13T06:36:09.092</cp:lastPrinted>
  <dcterms:created xsi:type="dcterms:W3CDTF">2024-09-12T22:36:09Z</dcterms:created>
  <dcterms:modified xsi:type="dcterms:W3CDTF">2024-09-12T22:36:11Z</dcterms:modified>
</cp:coreProperties>
</file>