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C231B-5A6C-4BB3-AA49-45ACC4DA0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10642-97CD-4906-804E-FE0EF18E9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A0687-44B8-496D-991D-8D5512977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AE001-2454-4F1B-98B7-140310C70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103D79-EBF5-46E6-AB59-18F08EBBE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4DC495-3AEB-4FA7-920C-F0E1234A8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89C071-1932-485E-A94F-EEFFCD4A5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4752F-14A2-44D9-8483-8A564D046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B8BEC-F397-4E3F-8E94-84DA206DC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C59C7-C6D0-4F52-8A9D-A65414AFB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60E29-9B89-4E2C-B799-6B3E559B6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1205714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提升学生课堂参与度的策略研究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引言
 课堂参与度的重要性
 影响学生课堂参与度的因素
 提升学生课堂参与度的策略
 课堂互动的实施
 课堂环境的优化
 教学方法的改进
 结论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提升学生课堂参与度的策略研究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引言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1.课堂参与度的重要性：课堂参与度是衡量学生学习效果的重要指标，对于学生的学习成绩和未来发展具有重要影响。</a:t>
            </a:r>
          </a:p>
          <a:p>
            <a:r>
              <a:t>2.课堂参与度的现状：目前，许多学生在课堂上的参与度较低，主要原因是教学方式单一、缺乏互动等。</a:t>
            </a:r>
          </a:p>
          <a:p>
            <a:r>
              <a:t>3.提升课堂参与度的必要性：为了提高学生的学习效果和教学质量，提升课堂参与度是必要的。</a:t>
            </a:r>
          </a:p>
          <a:p>
            <a:r>
              <a:t>4.研究的目的和意义：本研究旨在探索提升学生课堂参与度的有效策略，为教师提供教学参考，提高教学质量。</a:t>
            </a:r>
          </a:p>
          <a:p>
            <a:r>
              <a:t>5.研究的方法和步骤：本研究采用文献综述、问卷调查、深度访谈等方法，通过数据分析和模型构建，探索提升学生课堂参与度的有效策略。</a:t>
            </a:r>
          </a:p>
          <a:p>
            <a:r>
              <a:t>6.研究的预期成果：本研究预期能够提出一套科学、实用的提升学生课堂参与度的策略，为教师提供教学参考，提高教学质量。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课堂参与度的重要性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提升学生课堂参与度的策略研究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课堂参与度的重要性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课堂参与度的重要性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1.提高学生的学习效果：课堂参与度高的学生，其学习成绩通常更好。这是因为参与度高的学生更积极地参与到课堂活动中，更主动地思考和探索问题，从而更好地理解和掌握知识。</a:t>
            </a:r>
          </a:p>
          <a:p>
            <a:r>
              <a:t>2.培养学生的综合素质：课堂参与度高的学生，其综合素质通常也更高。这是因为参与度高的学生更具有团队合作精神、沟通能力和领导力，这些都是现代社会非常重要的素质。</a:t>
            </a:r>
          </a:p>
          <a:p>
            <a:r>
              <a:t>3.提升教师的教学效果：课堂参与度高的学生，也能够提升教师的教学效果。这是因为教师可以通过观察学生的参与情况，了解学生的学习状态和需求，从而更好地调整教学策略和方法，提高教学效果。</a:t>
            </a:r>
          </a:p>
          <a:p>
            <a:r>
              <a:t>4.促进学生的自我发展：课堂参与度高的学生，也能够促进其自我发展。这是因为参与度高的学生更能够发现和解决问题，更能够发挥自己的优势和特长，从而更好地实现自我价值。</a:t>
            </a:r>
          </a:p>
          <a:p>
            <a:r>
              <a:t>5.提高学校的教育质量：课堂参与度高的学生，也能够提高学校的教育质量。这是因为参与度高的学生能够提升学校的教学效果和学生满意度，从而提高学校的教育质量。</a:t>
            </a:r>
          </a:p>
          <a:p>
            <a:r>
              <a:t>6.适应未来社会的发展：课堂参与度高的学生，也能够适应未来社会的发展。这是因为未来社会需要的是具有创新精神和实践能力的人才，而这些都需要通过课堂参与度高的学生来培养。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影响学生课堂参与度的因素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提升学生课堂参与度的策略研究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影响学生课堂参与度的因素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学生个体因素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1.学生的个性特征：不同的学生有不同的个性特征，如内向、外向、主动、被动等，这些个性特征会影响他们的课堂参与度。</a:t>
            </a:r>
          </a:p>
          <a:p>
            <a:r>
              <a:t>2.学生的学习动机：学习动机是影响学生课堂参与度的重要因素，学生的学习动机越强，他们的课堂参与度越高。</a:t>
            </a:r>
          </a:p>
          <a:p>
            <a:r>
              <a:t>3.学生的学习态度：学生的学习态度也会影响他们的课堂参与度，如果学生对学习持有积极的态度，他们更有可能积极参与课堂活动。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教师因素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1.教师的教学方法：教师的教学方法也会影响学生的课堂参与度，如果教师的教学方法能够吸引学生的注意力，学生更有可能积极参与课堂活动。</a:t>
            </a:r>
          </a:p>
          <a:p>
            <a:r>
              <a:t>2.教师的教学态度：教师的教学态度也会影响学生的课堂参与度，如果教师对学生持有积极的态度，学生更有可能积极参与课堂活动。</a:t>
            </a:r>
          </a:p>
          <a:p>
            <a:r>
              <a:t>3.教师的课堂管理能力：教师的课堂管理能力也会影响学生的课堂参与度，如果教师能够有效地管理课堂，学生更有可能积极参与课堂活动。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影响学生课堂参与度的因素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课堂环境因素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1.课堂氛围：课堂氛围也会影响学生的课堂参与度，如果课堂氛围积极、活跃，学生更有可能积极参与课堂活动。</a:t>
            </a:r>
          </a:p>
          <a:p>
            <a:r>
              <a:t>2.课堂设施：课堂设施也会影响学生的课堂参与度，如果课堂设施齐全、舒适，学生更有可能积极参与课堂活动。</a:t>
            </a:r>
          </a:p>
          <a:p>
            <a:r>
              <a:t>3.课堂时间：课堂时间也会影响学生的课堂参与度，如果课堂时间充足，学生更有可能积极参与课堂活动。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课程内容因素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1.课程内容的吸引力：课程内容的吸引力也会影响学生的课堂参与度，如果课程内容有趣、有挑战性，学生更有可能积极参与课堂活动。</a:t>
            </a:r>
          </a:p>
          <a:p>
            <a:r>
              <a:t>2.课程内容的难度：课程内容的难度也会影响学生的课堂参与度，如果课程内容太难，学生可能会感到挫败，从而降低他们的课堂参与度。</a:t>
            </a:r>
          </a:p>
          <a:p>
            <a:r>
              <a:t>3.课程内容的实用性：课程内容的实用性也会影响学生的课堂参与度，如果课程内容与学生的实际生活或未来职业有关，学生更有可能积极参与课堂活动。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影响学生课堂参与度的因素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课堂活动因素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1.课堂活动的多样性：课堂活动的多样性也会影响学生的课堂参与度，如果课堂活动多样，学生更有可能积极参与课堂活动。</a:t>
            </a:r>
          </a:p>
          <a:p>
            <a:r>
              <a:t>2.课堂活动的挑战性：课堂活动的挑战性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提升学生课堂参与度的策略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提升学生课堂参与度的策略研究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提升学生课堂参与度的策略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1.设计多元化的互动形式，如小组讨论、角色扮演、案例分析等，以提高学生的参与度和学习兴趣。</a:t>
            </a:r>
          </a:p>
          <a:p>
            <a:r>
              <a:t>2.利用现代科技手段，如在线投票、虚拟实验等，增强课堂互动的趣味性和实效性。</a:t>
            </a:r>
          </a:p>
          <a:p>
            <a:r>
              <a:t>3.鼓励学生主动提问和发言，建立积极的课堂氛围，提高学生的思维能力和表达能力。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教学内容的创新设计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1.根据学生的兴趣和需求，设计富有挑战性和创新性的教学内容，激发学生的学习热情和求知欲望。</a:t>
            </a:r>
          </a:p>
          <a:p>
            <a:r>
              <a:t>2.结合当前的社会热点和科技发展，更新教学内容，使学生能够理解和掌握最新的知识和技能。</a:t>
            </a:r>
          </a:p>
          <a:p>
            <a:r>
              <a:t>3.引入跨学科的教学内容，培养学生的综合能力和创新思维。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课堂互动设计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提升学生课堂参与度的策略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教师的教学方法和技巧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1.教师应采用灵活多样的教学方法，如启发式教学、问题导向教学等，以提高学生的学习效果和参与度。</a:t>
            </a:r>
          </a:p>
          <a:p>
            <a:r>
              <a:t>2.教师应注重学生的个体差异，采用差异化教学，满足不同学生的学习需求和兴趣。</a:t>
            </a:r>
          </a:p>
          <a:p>
            <a:r>
              <a:t>3.教师应注重自身的教学素养和教学技能的提升，如教学设计能力、教学组织能力、教学评价能力等。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学生的学习态度和习惯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1.培养学生的学习兴趣和学习动机，使学生主动参与课堂学习。</a:t>
            </a:r>
          </a:p>
          <a:p>
            <a:r>
              <a:t>2.培养学生的学习习惯，如良好的时间管理能力、自我学习能力、团队合作能力等。</a:t>
            </a:r>
          </a:p>
          <a:p>
            <a:r>
              <a:t>3.提高学生的学习效率，如有效的学习方法、高效的学习工具、科学的学习计划等。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提升学生课堂参与度的策略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课堂环境的优化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1.创造良好的课堂氛围，如积极的课堂氛围、和谐的师生关系、开放的课堂文化等。</a:t>
            </a:r>
          </a:p>
          <a:p>
            <a:r>
              <a:t>2.提供良好的学习环境，如舒适的学习空间、丰富的学习资源、便捷的学习工具等。</a:t>
            </a:r>
          </a:p>
          <a:p>
            <a:r>
              <a:t>3.加强课堂管理，如合理的课堂纪律、有效的课堂秩序、科学的课堂评价等。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课堂评价的改革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1.改革传统的课堂评价方式，如从单一的知识评价转向多元的能力评价。</a:t>
            </a:r>
          </a:p>
          <a:p>
            <a:r>
              <a:t>2.引入学生自我评价和同伴评价，提高评价的公正性和客观性。</a:t>
            </a:r>
          </a:p>
          <a:p>
            <a:r>
              <a:t>3.利用现代科技手段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https://d.book118.com/688012057143006041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引言</vt:lpstr>
      <vt:lpstr> 引言</vt:lpstr>
      <vt:lpstr> 课堂参与度的重要性</vt:lpstr>
      <vt:lpstr> 课堂参与度的重要性</vt:lpstr>
      <vt:lpstr> 影响学生课堂参与度的因素</vt:lpstr>
      <vt:lpstr> 影响学生课堂参与度的因素</vt:lpstr>
      <vt:lpstr> 影响学生课堂参与度的因素</vt:lpstr>
      <vt:lpstr> 影响学生课堂参与度的因素</vt:lpstr>
      <vt:lpstr> 提升学生课堂参与度的策略</vt:lpstr>
      <vt:lpstr> 提升学生课堂参与度的策略</vt:lpstr>
      <vt:lpstr> 提升学生课堂参与度的策略</vt:lpstr>
      <vt:lpstr> 提升学生课堂参与度的策略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2024-09-20T21:10:41.382</cp:lastPrinted>
  <dcterms:created xsi:type="dcterms:W3CDTF">2024-09-20T13:10:41Z</dcterms:created>
  <dcterms:modified xsi:type="dcterms:W3CDTF">2024-09-20T13:10:43Z</dcterms:modified>
</cp:coreProperties>
</file>