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5C7489-CC5F-4FDB-BBFD-1B0FF05F70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EB05FA-421B-4923-BAC0-DD4766CA97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B6797B-3C1A-4210-9BE0-DB15C7B447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37E4B0-F64C-4464-95CB-AE3D4234DC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97E63D-8996-4CEC-86CF-40B1F86667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83FACB-4826-4088-9951-D46013D817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5E56024-5F66-4AF7-8ACA-9E50BA05BA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870BE9-0C29-42AA-8652-85E954709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4AC1B5-4202-496B-AD73-C36CFEFEE3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35D885-184B-45BD-A1A5-CEF88F3E2E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9D6DE7-4E64-4B81-8DCD-20C4AAA31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01211705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设备管理案例失败教训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设备管理失败原因分析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设备管理失败对企业的影响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设备管理成功案例借鉴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设备管理失败教训总结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未来设备管理展望与建议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强调设备管理的重要性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分析失败案例的意义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当前设备管理面临的挑战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设备管理在企业运营中占据核心地位，直接影响生产效率、成本控制和安全性。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通过剖析失败案例，可以吸取教训，避免重蹈覆辙，提升设备管理水平。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随着技术的不断发展和设备的日益复杂化，设备管理面临着越来越多的挑战和难题。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案例四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失败案例概述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某医院医疗设备管理不善：该医院医疗设备管理混乱，导致设备损坏、丢失，影响医疗服务和患者安全。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某制造企业设备故障频发：该企业设备老化严重，维护不足，导致设备故障频发，影响生产进度和产品质量。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某化工厂设备事故：该化工厂因设备维护不当导致严重事故，造成人员伤亡和环境污染。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某数据中心设备过热问题：该数据中心设备布局不合理，散热不良，导致设备过热，影响数据安全和系统稳定性。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设备管理失败原因分析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088" b="4088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设备长时间运行，缺乏必要的维护和保养，导致设备性能下降，故障率增加。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设备维护计划不合理或执行不力，无法及时发现和解决问题，加速了设备老化。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设备更新不及时，使用过时或低效的设备，无法满足生产需求，增加了管理难度。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设备老化与维护不足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rot="2700000">
            <a:off x="1474591" y="3601169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2700000">
            <a:off x="2372036" y="2275003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274244" y="3123014"/>
            <a:ext cx="330613" cy="588550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9" name="Freeform 9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9" name="AutoShape 59"/>
          <p:cNvSpPr/>
          <p:nvPr/>
        </p:nvSpPr>
        <p:spPr>
          <a:xfrm rot="2700000">
            <a:off x="3195854" y="2092028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0" name="Group 60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1" name="Freeform 61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3" name="AutoShape 63"/>
          <p:cNvSpPr/>
          <p:nvPr/>
        </p:nvSpPr>
        <p:spPr>
          <a:xfrm rot="2700000">
            <a:off x="4948930" y="3611741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65" name="AutoShape 65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66" name="AutoShape 66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67" name="Group 67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68" name="AutoShape 68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0" name="AutoShape 70"/>
          <p:cNvSpPr/>
          <p:nvPr/>
        </p:nvSpPr>
        <p:spPr>
          <a:xfrm>
            <a:off x="6649402" y="3402766"/>
            <a:ext cx="587026" cy="58559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1" name="Group 71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2" name="Freeform 72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Freeform 76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Freeform 77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Freeform 78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3" name="Group 123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24" name="AutoShape 124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6" name="TextBox 126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操作人员技能不足或培训不够，对设备操作不熟悉，容易导致误操作或违规操作。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操作人员责任心不强，对设备维护不重视，未能及时发现和处理问题。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缺乏有效的监督机制，对操作人员的管理不到位，无法及时发现和纠正问题。</a:t>
            </a:r>
          </a:p>
        </p:txBody>
      </p:sp>
      <p:grpSp>
        <p:nvGrpSpPr>
          <p:cNvPr id="129" name="Group 1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0" name="AutoShape 1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TextBox 1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人为操作失误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2" name="AutoShape 12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18" name="Freeform 18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2" name="AutoShape 22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5" name="Freeform 25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1" name="Connector 31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2" name="Connector 32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3" name="Group 33"/>
          <p:cNvGrpSpPr/>
          <p:nvPr/>
        </p:nvGrpSpPr>
        <p:grpSpPr>
          <a:xfrm>
            <a:off x="7860526" y="2433468"/>
            <a:ext cx="1038363" cy="440204"/>
            <a:chOff x="7860526" y="2433468"/>
            <a:chExt cx="1038363" cy="440204"/>
          </a:xfrm>
        </p:grpSpPr>
        <p:cxnSp>
          <p:nvCxnSpPr>
            <p:cNvPr id="34" name="Connector 34"/>
            <p:cNvCxnSpPr/>
            <p:nvPr/>
          </p:nvCxnSpPr>
          <p:spPr>
            <a:xfrm>
              <a:off x="7860526" y="2433468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8305083" y="2866340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6" name="TextBox 36"/>
          <p:cNvSpPr txBox="1"/>
          <p:nvPr/>
        </p:nvSpPr>
        <p:spPr>
          <a:xfrm>
            <a:off x="1062867" y="3065722"/>
            <a:ext cx="2447925" cy="193415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设备管理制度不健全，缺乏明确的责任分工和流程规范，导致管理混乱。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053162" y="1245013"/>
            <a:ext cx="2447925" cy="22876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管理制度执行不力，缺乏有效的监督和考核机制，使得制度形同虚设。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066398" y="3843528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设备管理信息化程度低，无法实现实时监控和数据分析，难以及时发现问题。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0" name="AutoShape 4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TextBox 6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管理制度不完善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2" name="Connector 6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63" name="Connector 6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0000" r="10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技术培训不足，操作人员对新技术和新设备的掌握程度不够，影响设备使用效果。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设备管理技术更新不及时，无法适应新技术和新设备的发展需求。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缺乏专业的技术团队或技术支持不足，无法解决复杂的技术问题。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技术更新滞后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设备管理失败对企业的影响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生产效率下降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设备维护不当导致故障频发，生产线停工维修时间长，生产效率大幅下降。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设备老化、磨损严重，性能下降，生产速度减慢，影响生产效率。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设备故障导致生产计划无法按时完成，生产进度延误，交货期受到影响。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设备故障频繁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设备性能下降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生产计划受影响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设备精度下降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设备污染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设备参数设置错误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产品质量受损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设备清洁不彻底或润滑油使用不当导致设备污染，进而影响产品质量。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设备参数设置错误或调整不当，导致产品加工过程中出现问题，影响产品质量。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设备长时间运行或维护不当导致精度下降，产品加工精度降低，质量不稳定。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设备安全防护装置缺失或损坏，操作人员面临安全风险。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设备安全防护不足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设备操作不规范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设备维护不及时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操作人员未按照规范操作设备，容易引发安全事故。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设备维护不及时或维护不当，设备带病运行，增加安全隐患。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安全隐患增加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产品质量问题导致客户投诉增加，企业声誉受损。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292" r="829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333" r="1233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客户投诉增加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产品质量不稳定导致市场份额减少，企业竞争力下降。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市场份额减少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设备故障频发、安全隐患增加等问题影响企业品牌形象，降低消费者信任度。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品牌形象受损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企业声誉受损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https://d.book118.com/688012117056006040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2024-09-18T21:02:13.478</cp:lastPrinted>
  <dcterms:created xsi:type="dcterms:W3CDTF">2024-09-18T13:02:13Z</dcterms:created>
  <dcterms:modified xsi:type="dcterms:W3CDTF">2024-09-18T13:02:15Z</dcterms:modified>
</cp:coreProperties>
</file>