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8C1B1-F2FD-4775-B4ED-2658D2604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56106-BA12-47C4-8CA6-43173EB2A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2F5CA-5DAD-4FCB-8EB9-C5B3207E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2349C-1ED9-4573-A9D9-31B893AE4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3701A4-5215-4E39-8005-537120F72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2781BA-76A3-46E9-BCF5-D8FD27BCF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DDF92B-CE8B-47F3-825E-30255BE0B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B6C4B-9731-40DD-9DBF-EA69F906D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3C8BA-D1F1-4789-A941-48838EA3A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981EE-58DB-439A-935D-EC90CEE11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00879-2E7B-41D5-ABA7-B71736D5A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14134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《中学生的化学学习》ppt课件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化学实验与操作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化学在生活中的应用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化学学习策略与技巧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化学发展与前沿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理解化学概念是学习化学的基础。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化学概念是化学学科的基本原理和规律，是化学学习的基础。学生需要理解并掌握化学概念，以便更好地理解化学反应和现象。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了解化学元素是学习化学的重要一环。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化学元素是构成物质的基本单位，了解元素的性质、分类和周期表的位置等，对于理解化学反应和物质性质至关重要。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化学元素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掌握化学反应是学习化学的核心目标。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化学反应是化学学科的核心内容，学生需要理解反应的本质、类型、能量变化等，以及如何控制反应条件和进行实验操作。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化学实验与操作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实验安全准则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确保学生了解并遵守实验室安全准则，包括穿着规定、禁止携带食物和饮料进入实验室等。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教导学生在发生意外时如何正确处理，如烫伤、割伤等，以及如何使用灭火器等紧急设备。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介绍实验室中常用的实验器材，如烧杯、量筒、滴定管等，并解释其用途和注意事项。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常用实验器材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演示实验器材的正确使用方法，如如何正确使用酒精灯、如何正确操作移液管等。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器材使用方法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实验器材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实验步骤与操作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详细介绍每个实验的步骤，确保学生清楚每个步骤的目的和操作方法。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传授一些实验操作的技巧和注意事项，如如何正确搅拌、如何避免误差等。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教导学生如何准确记录实验结果，包括观察到的现象、测量的数据等。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结果记录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解释如何对实验数据进行处理和分析，以及如何解读数据和误差分析。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实验结果与数据分析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化学在生活中的应用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https://d.book118.com/688014134034006032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2024-09-09T14:22:14.585</cp:lastPrinted>
  <dcterms:created xsi:type="dcterms:W3CDTF">2024-09-09T06:22:14Z</dcterms:created>
  <dcterms:modified xsi:type="dcterms:W3CDTF">2024-09-09T06:22:16Z</dcterms:modified>
</cp:coreProperties>
</file>