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16046-F270-457F-B468-62CC1FE55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8F879-7574-4313-B072-25FA47EE9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D98C9-031A-4C98-8603-7179BB3EE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6B61BA-DFF2-4A41-9FC7-C1726ABBE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96BB98-4981-4E05-8BDA-8FFC740F8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8FB651-DE0C-46E7-BF7D-5A5668EC7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E35483-A465-4FCF-8BBE-222BCFD75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540B2-CB32-4D91-9BE9-2509D65CC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F1CEC-159A-43BF-8777-332F37BF1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5C734-D556-4A8F-AD60-96161356F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E65CF-6017-40C7-B5E8-3EEACF842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1500302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护士培训课程的老年护理知识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常见老年疾病及护理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老年护理技能与实践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老年护理伦理与法律责任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老年护理是为老年人提供身心健康、生活照顾和心理支持等服务的过程，旨在提高老年人的生活质量。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随着人口老龄化的加剧，老年护理的需求日益增长。提供优质的老年护理服务对于保障老年人的健康、促进家庭和谐和社会发展具有重要意义。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83" r="317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55" r="314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提高老年人的生活质量，维护其尊严和权益，促进其身心健康。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以老年人为中心，尊重其自主性，提供个体化、综合性的护理服务，注重预防和保健。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老年人的生理特点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随着年龄的增长，老年人身体机能逐渐衰退，出现视力、听力下降，记忆力减退，免疫力降低等情况。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老年人的心理特点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老年人容易产生孤独、焦虑、抑郁等心理问题，需要更多的关心和支持。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老年人的生理与心理特点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老年护理基础知识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了解老年人的营养需求和饮食偏好是关键，有助于预防营养不良和饮食不当引起的健康问题。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应了解老年人的基础营养需求，如蛋白质、碳水化合物、脂肪、维生素和矿物质等，以及如何通过合理搭配食物来满足这些需求。此外，护士还应了解老年人的饮食偏好和饮食习惯，鼓励他们保持多样化的饮食，避免偏食或暴饮暴食。对于有特殊饮食需求的老年人，如糖尿病、高血压等，护士应具备相应的营养知识和技能，为其提供个性化的饮食指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老年人的营养与饮食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掌握日常照护技能，关注老年人的生活细节，提高他们的生活质量。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具备基本的日常照护技能，如协助老年人穿脱衣物、洗澡、如厕等。在照护过程中，护士应关注老年人的身体状况和需求，如皮肤护理、口腔护理、排泄问题等。此外，护士还应关注老年人的生活细节，如睡眠质量、清洁卫生、环境适应性等，为其提供舒适的生活环境。通过日常照护，护士可以帮助老年人保持身体健康，提高生活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老年人的日常照护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预防意外事故和伤害是保障老年人安全的重要措施。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了解老年人常见的意外事故和伤害，如跌倒、烫伤、窒息等，并采取相应的预防措施。例如，保持室内环境整洁、避免地面湿滑、提供稳定的生活环境等。对于行动不便或认知障碍的老年人，护士应加强观察和监护，及时发现并处理潜在的安全隐患。此外，护士还应向老年人及其家属宣传安全知识，提高他们的安全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老年人的安全防护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关注老年人的心理健康，提供心理支持和疏导，有助于提高他们的生活质量。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了解老年人的心理特点和常见的心理问题，如焦虑、抑郁、孤独等。在护理过程中，护士应关注老年人的情绪变化和心理需求，与他们建立良好的沟通关系。通过倾听、安慰、鼓励等方式，为老年人提供心理支持和疏导。此外，护士还应向老年人及其家属宣传心理健康知识，帮助他们识别和处理常见的心理问题。通过心理护理，护士可以帮助老年人保持乐观的心态和良好的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常见老年疾病及护理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https://d.book118.com/688015003022006042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2024-09-21T03:42:47.207</cp:lastPrinted>
  <dcterms:created xsi:type="dcterms:W3CDTF">2024-09-20T19:42:47Z</dcterms:created>
  <dcterms:modified xsi:type="dcterms:W3CDTF">2024-09-20T19:42:49Z</dcterms:modified>
</cp:coreProperties>
</file>