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EBC4-A79D-4C94-93E6-3848C669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522C4-7B9C-4E65-B7F4-B9ADA470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0DEC6-FF4E-49FB-9068-94B22048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A4789-C8CA-4F52-811B-8F973001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E403F-E3F2-4439-90E8-7D1D1252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5F030-520F-4ECF-A957-CBDED7D0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1500C-2E46-4162-8C22-143694CC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47766-C1F5-49EA-949B-97CE4063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56244-D36D-421D-8442-A485E4FF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7960A-E461-4DB9-AC3B-79C378A21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CFDF9-D27A-4D57-9B69-0E512432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5044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零售企业的绩效考核管理办法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绩效考核目的与意义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绩效考核实施流程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员工培训与激励机制设计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通过绩效考核，激励员工更加努力地工作，提高工作效率。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帮助员工了解自己的工作表现，发现不足之处并加以改进。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为员工提供晋升机会和薪酬调整依据，增强员工的工作积极性和归属感。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优化企业运营流程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通过绩效考核，发现企业运营流程中存在的问题和瓶颈。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针对问题和瓶颈，制定优化措施，提高企业运营效率和效益。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促进企业内部各部门之间的协作和配合，实现资源共享和优势互补。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监测企业战略目标的完成情况，及时调整和优化绩效考核方案。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将绩效考核与企业战略目标相结合，确保员工的工作目标与企业目标保持一致。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通过绩效考核，推动员工为实现企业战略目标而努力工作。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实现企业战略目标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通过绩效考核，提高员工的服务意识和客户满意度。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培养和选拔优秀人才，为企业发展提供强有力的人才支持。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提升企业品牌形象和知名度，吸引更多客户和合作伙伴。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增强企业市场竞争力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评估员工的服务态度、团队协作、沟通能力等非业绩因素。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行为考核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根据企业战略目标和实际情况，制定具体、可衡量的考核标准。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包括销售额、毛利润、库存周转率等关键业绩指标。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针对员工的专业技能、学习能力、创新能力等进行评估。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确定考核内容与标准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设定明确的工作目标，根据目标完成情况进行考核。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通过上级、下级、同事、客户等多角度评估员工绩效。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提炼关键业绩指标，对员工绩效进行量化评估。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从财务、客户、内部业务过程、学习和成长四个角度综合评价员工绩效。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选择合适考核方法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业绩考核权重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根据企业业务特点和员工岗位性质，设定业绩考核在总体考核中的比重。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行为与能力考核权重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合理分配行为与能力考核的权重，以全面评估员工综合素质。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根据企业战略发展和市场环境变化，适时调整各项考核内容的权重分配。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设定合理权重分配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建立完善反馈机制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绩效面谈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定期进行绩效面谈，与员工沟通工作进展和存在的问题。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绩效申诉机制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建立绩效申诉渠道和程序，保障员工权益和考核公正性。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绩效改进计划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针对员工绩效不足之处，制定具体的改进计划和措施。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将绩效考核结果与员工薪酬、晋升、培训等方面挂钩，激励员工不断提升绩效水平。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51" r="16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考核期内各销售渠道实现的销售总额，反映企业的市场占有率和整体经营规模。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与上一考核期相比销售额的增长幅度，体现企业的发展速度和市场拓展能力。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销售额及增长率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毛利占销售收入的百分比，反映企业产品或服务的盈利能力和定价策略。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各项费用占销售收入的百分比，包括管理费用、销售费用、财务费用等，体现企业的成本控制和经营管理效率。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毛利率及费用率控制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一定时期内库存货物的周转次数，反映企业存货管理水平和资产利用效率。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通过提高库存周转率，降低库存积压和资金占用，加快资金周转速度，提高企业经营效益。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https://d.book118.com/688015044117006040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2024-09-19T07:43:25.728</cp:lastPrinted>
  <dcterms:created xsi:type="dcterms:W3CDTF">2024-09-18T23:43:25Z</dcterms:created>
  <dcterms:modified xsi:type="dcterms:W3CDTF">2024-09-18T23:43:27Z</dcterms:modified>
</cp:coreProperties>
</file>