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04548-84D3-4B13-BEAE-D38F08EF7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DDEB8-66CB-437D-9BE8-900444450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CB032-7A69-47C9-BBBA-2A4F35051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C4438-5B51-445A-9923-C4D0C69D7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F28E03-3B75-4FA3-A37F-DA3107F49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8FAA86-168B-4156-BEB8-A7D977844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D85072-0C4B-49F5-B8FF-B267BE8FD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556AE0-DE51-405A-B7F8-D44A6ECAC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18DA0-B6DA-45BF-9319-D34BB9DE0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E2CD1-C447-4637-BD4C-44B69B612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6781B-E5B6-4898-8254-DB128F47D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15103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汇报人：PPT</a:t>
            </a:r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小石潭记公开课件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教学目标</a:t>
            </a: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教学内容</a:t>
            </a: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教学方法</a:t>
            </a: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教学步骤</a:t>
            </a: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教学评价</a:t>
            </a: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掌握《小石潭记》的文学常识</a:t>
            </a:r>
          </a:p>
        </p:txBody>
      </p:sp>
      <p:sp>
        <p:nvSpPr>
          <p:cNvPr id="104905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了解作者柳宗元及其文学成就</a:t>
            </a:r>
          </a:p>
        </p:txBody>
      </p:sp>
      <p:sp>
        <p:nvSpPr>
          <p:cNvPr id="104905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掌握《小石潭记》的创作背景和历史地位</a:t>
            </a:r>
          </a:p>
        </p:txBody>
      </p:sp>
      <p:sp>
        <p:nvSpPr>
          <p:cNvPr id="104906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熟悉《小石潭记》的写作特点和艺术风格</a:t>
            </a:r>
          </a:p>
        </p:txBody>
      </p:sp>
      <p:sp>
        <p:nvSpPr>
          <p:cNvPr id="104906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了解《小石潭记》在中国文学史上的重要地位和影响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理解作者的情感表达</a:t>
            </a:r>
          </a:p>
        </p:txBody>
      </p:sp>
      <p:sp>
        <p:nvSpPr>
          <p:cNvPr id="10491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了解作者柳宗元的身世背景和创作背景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体会作者的情感表达方式和技巧</a:t>
            </a:r>
          </a:p>
        </p:txBody>
      </p:sp>
      <p:sp>
        <p:nvSpPr>
          <p:cNvPr id="10491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感受作者对自然的热爱和对人生的思考</a:t>
            </a:r>
          </a:p>
        </p:txBody>
      </p:sp>
      <p:sp>
        <p:nvSpPr>
          <p:cNvPr id="1049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理解小石潭的美景和作者的感受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了解文言文的基本语法和词汇</a:t>
            </a:r>
          </a:p>
        </p:txBody>
      </p:sp>
      <p:sp>
        <p:nvSpPr>
          <p:cNvPr id="104919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掌握文言文的基本语法结构</a:t>
            </a:r>
          </a:p>
        </p:txBody>
      </p:sp>
      <p:sp>
        <p:nvSpPr>
          <p:cNvPr id="104920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理解文言文的词汇含义和用法</a:t>
            </a:r>
          </a:p>
        </p:txBody>
      </p:sp>
      <p:sp>
        <p:nvSpPr>
          <p:cNvPr id="104920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了解文言文中的修辞手法和表达方式</a:t>
            </a:r>
          </a:p>
        </p:txBody>
      </p:sp>
      <p:sp>
        <p:nvSpPr>
          <p:cNvPr id="104921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培养学生对文言文的兴趣和爱好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</a:p>
        </p:txBody>
      </p:sp>
      <p:sp>
        <p:nvSpPr>
          <p:cNvPr id="104925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教学内容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《小石潭记》的背景介绍</a:t>
            </a:r>
          </a:p>
        </p:txBody>
      </p:sp>
      <p:sp>
        <p:nvSpPr>
          <p:cNvPr id="104933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唐代文学的发展与柳宗元的影响</a:t>
            </a:r>
          </a:p>
        </p:txBody>
      </p:sp>
      <p:sp>
        <p:nvSpPr>
          <p:cNvPr id="104935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《小石潭记》的文学地位与价值</a:t>
            </a:r>
          </a:p>
        </p:txBody>
      </p:sp>
      <p:sp>
        <p:nvSpPr>
          <p:cNvPr id="104935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柳宗元的贬谪经历</a:t>
            </a:r>
          </a:p>
        </p:txBody>
      </p:sp>
      <p:sp>
        <p:nvSpPr>
          <p:cNvPr id="104936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永州八记的创作背景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文本解读与分析</a:t>
            </a:r>
          </a:p>
        </p:txBody>
      </p:sp>
      <p:sp>
        <p:nvSpPr>
          <p:cNvPr id="104940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文本语言特点分析：分析小石潭记的语言特点，如简洁明快、生动形象等</a:t>
            </a:r>
          </a:p>
        </p:txBody>
      </p:sp>
      <p:sp>
        <p:nvSpPr>
          <p:cNvPr id="104941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文本背景介绍：小石潭记的作者、创作背景等</a:t>
            </a:r>
          </a:p>
        </p:txBody>
      </p:sp>
      <p:sp>
        <p:nvSpPr>
          <p:cNvPr id="104941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文本内容解读：对小石潭记的文本内容进行逐段解读</a:t>
            </a:r>
          </a:p>
        </p:txBody>
      </p:sp>
      <p:sp>
        <p:nvSpPr>
          <p:cNvPr id="104942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文本主题思想探讨：探讨小石潭记的主题思想，如对自然的赞美、对人生的思考等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重点字词解释及翻译</a:t>
            </a:r>
          </a:p>
        </p:txBody>
      </p:sp>
      <p:sp>
        <p:nvSpPr>
          <p:cNvPr id="10494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重点字词：掌握本文出现的重点实词、虚词，及一词多义现象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段落大意：概括每段的主要内容，理解全文的结构</a:t>
            </a:r>
          </a:p>
        </p:txBody>
      </p:sp>
      <p:sp>
        <p:nvSpPr>
          <p:cNvPr id="10494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主题思想：理解本文的思想内涵，体会作者的情感</a:t>
            </a:r>
          </a:p>
        </p:txBody>
      </p:sp>
      <p:sp>
        <p:nvSpPr>
          <p:cNvPr id="10495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句子翻译：理解并翻译全文，注意特殊句式的翻译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文学鉴赏与感悟</a:t>
            </a:r>
          </a:p>
        </p:txBody>
      </p:sp>
      <p:sp>
        <p:nvSpPr>
          <p:cNvPr id="104955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文学鉴赏：引导学生了解《小石潭记》的文学特点，包括语言、结构、意境等方面。</a:t>
            </a:r>
          </a:p>
        </p:txBody>
      </p:sp>
      <p:sp>
        <p:nvSpPr>
          <p:cNvPr id="104955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感悟体验：通过欣赏《小石潭记》，引导学生感受作者的情感和思想，培养学生的审美情趣和人文素养。</a:t>
            </a:r>
          </a:p>
        </p:txBody>
      </p:sp>
      <p:sp>
        <p:nvSpPr>
          <p:cNvPr id="104955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拓展延伸：介绍与《小石潭记》相关的文学作品，引导学生进行比较阅读，提高学生的文学鉴赏能力。</a:t>
            </a:r>
          </a:p>
        </p:txBody>
      </p:sp>
      <p:sp>
        <p:nvSpPr>
          <p:cNvPr id="104956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课堂互动：通过提问、讨论等方式，鼓励学生积极参与课堂活动，激发学生的学习兴趣和主动性。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</a:p>
        </p:txBody>
      </p:sp>
      <p:sp>
        <p:nvSpPr>
          <p:cNvPr id="104960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教学方法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讲授法：教师讲授背景知识、文本解读等</a:t>
            </a:r>
          </a:p>
        </p:txBody>
      </p:sp>
      <p:sp>
        <p:nvSpPr>
          <p:cNvPr id="104968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68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68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68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69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文本解读：教师对文本进行逐段解读，引导学生理解文本中的重点、难点，加深对文本的理解。</a:t>
            </a:r>
          </a:p>
        </p:txBody>
      </p:sp>
      <p:sp>
        <p:nvSpPr>
          <p:cNvPr id="104969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讲授背景知识：教师介绍小石潭的地理位置、历史背景等，帮助学生理解文本内容。</a:t>
            </a:r>
          </a:p>
        </p:txBody>
      </p:sp>
      <p:sp>
        <p:nvSpPr>
          <p:cNvPr id="104969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课堂互动：教师提出问题，引导学生思考，鼓励学生发表自己的看法，增强课堂互动性。</a:t>
            </a:r>
          </a:p>
        </p:txBody>
      </p:sp>
      <p:sp>
        <p:nvSpPr>
          <p:cNvPr id="104969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总结归纳：教师对本次课的内容进行总结归纳，帮助学生巩固所学知识。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讨论法：组织小组讨论，分享阅读感悟</a:t>
            </a:r>
          </a:p>
        </p:txBody>
      </p:sp>
      <p:sp>
        <p:nvSpPr>
          <p:cNvPr id="104973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小组讨论：将学生分成小组，让他们围绕小石潭记的主题、写作手法等方面进行讨论，互相交流阅读感悟。</a:t>
            </a:r>
          </a:p>
        </p:txBody>
      </p:sp>
      <p:sp>
        <p:nvSpPr>
          <p:cNvPr id="104974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分享感悟：鼓励学生分享自己的阅读感悟，通过小组讨论的形式，让学生们互相学习、互相启发。</a:t>
            </a:r>
          </a:p>
        </p:txBody>
      </p:sp>
      <p:sp>
        <p:nvSpPr>
          <p:cNvPr id="104975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引导思考：教师引导学生深入思考小石潭记的主题和写作手法，帮助学生更好地理解课文内容。</a:t>
            </a:r>
          </a:p>
        </p:txBody>
      </p:sp>
      <p:sp>
        <p:nvSpPr>
          <p:cNvPr id="104975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总结归纳：教师对小组讨论的结果进行总结归纳，让学生对小石潭记有更深入的认识和理解。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https://d.book118.com/688015103127006022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MiSans Bold</vt:lpstr>
      <vt:lpstr>MiSans</vt:lpstr>
      <vt:lpstr>微软雅黑</vt:lpstr>
      <vt:lpstr>Wingdings</vt:lpstr>
      <vt:lpstr>Calibri Light</vt:lpstr>
      <vt:lpstr>宋体</vt:lpstr>
      <vt:lpstr>Office Theme</vt:lpstr>
      <vt:lpstr>小石潭记公开课件</vt:lpstr>
      <vt:lpstr>目录</vt:lpstr>
      <vt:lpstr>添加章节标题</vt:lpstr>
      <vt:lpstr>教学目标</vt:lpstr>
      <vt:lpstr>掌握《小石潭记》的文学常识</vt:lpstr>
      <vt:lpstr>理解作者的情感表达</vt:lpstr>
      <vt:lpstr>了解文言文的基本语法和词汇</vt:lpstr>
      <vt:lpstr>教学内容</vt:lpstr>
      <vt:lpstr>《小石潭记》的背景介绍</vt:lpstr>
      <vt:lpstr>文本解读与分析</vt:lpstr>
      <vt:lpstr>重点字词解释及翻译</vt:lpstr>
      <vt:lpstr>文学鉴赏与感悟</vt:lpstr>
      <vt:lpstr>教学方法</vt:lpstr>
      <vt:lpstr>讲授法：教师讲授背景知识、文本解读等</vt:lpstr>
      <vt:lpstr>讨论法：组织小组讨论，分享阅读感悟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2024-08-29T02:35:35.359</cp:lastPrinted>
  <dcterms:created xsi:type="dcterms:W3CDTF">2024-08-28T18:35:35Z</dcterms:created>
  <dcterms:modified xsi:type="dcterms:W3CDTF">2024-08-28T18:35:37Z</dcterms:modified>
</cp:coreProperties>
</file>