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42AA9-5CAE-4ECB-90B3-2384B743C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85284-0E7F-43B5-8CD8-A68DF150A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3822C-1481-4DBC-AC8A-03A9943CC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7FD90-36FE-4747-AF32-525700150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0C4A62-0EE0-4519-A838-BCAC139C5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807CC6-946D-4C58-8D00-8F49217E7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9F40F6-F1A0-47E5-8CFE-37B9B6621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6E377-55CB-419A-BE21-12A90ED1F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AB674-5B4D-4BCF-8993-45B31136F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82B3E-185D-4583-92FB-F55563696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0728F-00D3-4A10-8C48-52C94AE90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16011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新教材高中物理课件验六探究向心力大小与半径、角速度、量的关系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实验目的与原理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实验器材与步骤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向心力大小与半径关系探究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向心力大小与角速度关系探究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向心力大小与量关系探究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实验总结与拓展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实验目的与原理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通过实验测量不同半径下物体做圆周运动所需的向心力，分析向心力与半径之间的定量关系。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探究向心力大小与半径的关系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保持半径不变，改变物体做圆周运动的角速度，测量所需的向心力，分析向心力与角速度之间的定量关系。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探究向心力大小与角速度的关系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保持半径和角速度不变，改变物体做圆周运动的线速度，测量所需的向心力，分析向心力与线速度之间的定量关系。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探究向心力大小与线速度的关系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向心力公式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F=mv²/r。其中，F为向心力，m为物体质量，v为物体做圆周运动的线速度，r为圆周运动的半径。该公式表明向心力与物体质量、线速度的平方成正比，与圆周运动的半径成反比。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99" r="16699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角速度与线速度的关系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v=ωr。其中，ω为物体做圆周运动的角速度。该公式表明线速度与角速度和半径的乘积成正比。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向心加速度公式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a=v²/r。其中，a为向心加速度。该公式表明向心加速度与线速度的平方成正比，与圆周运动的半径成反比。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实验器材与步骤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计时器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用于记录物体运动的时间，以便后续计算和分析。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测量工具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包括测量长度和角度的工具，如卷尺和量角器，用于准确测量实验过程中的相关参数。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作为实验对象，可以选择质量适中、形状规则的物体，如小球或滑块。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光滑桌面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提供一个水平的、摩擦力极小的实验表面，确保实验过程中物体运动不受阻力影响。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细绳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用于连接物体和提供向心力的装置，要求细绳具有一定的强度和耐磨性。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实验器材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准备工作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将光滑桌面擦拭干净，确保表面无杂物和灰尘。将细绳一端固定在桌面上，另一端连接物体，使物体能够在桌面上做圆周运动。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数据记录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将实验过程中测量得到的数据详细记录下来，包括半径、角速度、质量以及运动时间等。这些数据将用于后续的分析和计算。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调整实验参数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通过调整细绳的长度和物体的质量，可以改变物体做圆周运动的半径和质量。同时，通过改变物体运动的速度，可以改变角速度的大小。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分析数据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根据实验数据，分析向心力大小与半径、角速度以及质量之间的关系。可以通过绘制图表或计算相关系数等方法进行数据分析。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进行实验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使物体在光滑桌面上做圆周运动，并使用计时器记录运动时间。同时，使用测量工具测量出物体运动的半径、角速度以及质量等参数。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6. 得出结论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根据数据分析的结果，得出向心力大小与半径、角速度以及质量之间的定量关系，并验证实验假设的正确性。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实验设备：光电计时器、向心力演示仪、细绳、小球、砝码等。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数据采集步骤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安装好实验设备，将细绳一端固定在向心力演示仪上，另一端系住小球，并悬挂砝码。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记录小球在不同半径和角速度下的运动数据，包括向心力、半径、角速度等。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重复实验多次，获取足够的数据量。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打开光电计时器，使小球在水平面内做匀速圆周运动。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将采集到的数据进行分类整理，按照半径和角速度的不同组合进行分组。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对整理后的数据进行统计分析，计算各组数据的平均值、标准差等统计量。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利用图表绘制工具（如Excel、Origin等）绘制向心力与半径、角速度的关系图，直观地展示实验结果。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图表绘制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根据实验数据，尝试用数学函数进行拟合分析，探究向心力与半径、角速度之间的定量关系。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拟合分析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7005" r="1700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https://d.book118.com/688016011026006042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2024-09-21T05:17:27.357</cp:lastPrinted>
  <dcterms:created xsi:type="dcterms:W3CDTF">2024-09-20T21:17:27Z</dcterms:created>
  <dcterms:modified xsi:type="dcterms:W3CDTF">2024-09-20T21:17:29Z</dcterms:modified>
</cp:coreProperties>
</file>