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BA1FF7-60CF-4E9F-B0D8-A9B8BDA97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47643-3A95-4AC3-BF99-306973390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6744D-22B0-4C1B-9DB1-805755982A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71251A-7B0F-4A97-8EB3-8160578D01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21BB9B-D70D-42C4-BC03-31EA51E3E1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88E039-A376-4729-88A0-75B5AAC1B3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1FB484-A06E-46FE-9D7C-CA6CF65099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1333A6-42DF-4DCB-AE80-6A9937B3B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697DB-0F31-4B98-A91D-B5DA190B3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4F1794-E41C-4D52-B0D7-131CF22DE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C222B-113C-4C63-965F-E026E71804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16031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脑动脉瘤破裂后心理康复的研究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脑动脉瘤破裂后心理康复的必要性
 脑动脉瘤破裂后心理康复的目标
 脑动脉瘤破裂后心理康复的原则
 脑动脉瘤破裂后心理康复的常用方法
 脑动脉瘤破裂后心理康复的评估
 脑动脉瘤破裂后心理康复的转归
 脑动脉瘤破裂后心理康复的研究现状
 脑动脉瘤破裂后心理康复的未来展望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脑动脉瘤破裂后心理康复的必要性</a:t>
            </a:r>
          </a:p>
        </p:txBody>
      </p:sp>
      <p:sp>
        <p:nvSpPr>
          <p:cNvPr id="3" name="Subtitle 2"/>
          <p:cNvSpPr>
            <a:spLocks noGrp="1"/>
          </p:cNvSpPr>
          <p:nvPr>
            <p:ph type="subTitle" idx="1"/>
          </p:nvPr>
        </p:nvSpPr>
        <p:spPr/>
        <p:txBody>
          <a:bodyPr/>
          <a:lstStyle/>
          <a:p>
            <a:r>
              <a:t>脑动脉瘤破裂后心理康复的研究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脑动脉瘤破裂后心理康复的必要性</a:t>
            </a:r>
          </a:p>
        </p:txBody>
      </p:sp>
      <p:sp>
        <p:nvSpPr>
          <p:cNvPr id="3" name="Text Placeholder 2"/>
          <p:cNvSpPr>
            <a:spLocks noGrp="1"/>
          </p:cNvSpPr>
          <p:nvPr>
            <p:ph type="body" idx="1"/>
          </p:nvPr>
        </p:nvSpPr>
        <p:spPr/>
        <p:txBody>
          <a:bodyPr/>
          <a:lstStyle/>
          <a:p>
            <a:r>
              <a:t>脑动脉瘤破裂的严重后果</a:t>
            </a:r>
          </a:p>
        </p:txBody>
      </p:sp>
      <p:sp>
        <p:nvSpPr>
          <p:cNvPr id="4" name="Content Placeholder 3"/>
          <p:cNvSpPr>
            <a:spLocks noGrp="1"/>
          </p:cNvSpPr>
          <p:nvPr>
            <p:ph sz="half" idx="2"/>
          </p:nvPr>
        </p:nvSpPr>
        <p:spPr/>
        <p:txBody>
          <a:bodyPr/>
          <a:lstStyle/>
          <a:p>
            <a:r>
              <a:t>1. 脑动脉瘤破裂可导致严重的并发症，包括脑出血、脑梗塞、癫痫、痴呆等，严重威胁患者的生命和健康。</a:t>
            </a:r>
          </a:p>
          <a:p>
            <a:r>
              <a:t>2. 脑动脉瘤破裂后患者的死亡率很高，即使存活下来，也可能遗留严重的残疾，如偏瘫、失语、认知障碍等。</a:t>
            </a:r>
          </a:p>
          <a:p>
            <a:r>
              <a:t>3. 脑动脉瘤破裂后患者的经济负担也很大，包括医疗费用、护理费用、康复费用等，给家庭和社会造成沉重的负担。</a:t>
            </a:r>
          </a:p>
        </p:txBody>
      </p:sp>
      <p:sp>
        <p:nvSpPr>
          <p:cNvPr id="5" name="Text Placeholder 4"/>
          <p:cNvSpPr>
            <a:spLocks noGrp="1"/>
          </p:cNvSpPr>
          <p:nvPr>
            <p:ph type="body" idx="3"/>
          </p:nvPr>
        </p:nvSpPr>
        <p:spPr/>
        <p:txBody>
          <a:bodyPr/>
          <a:lstStyle/>
          <a:p>
            <a:r>
              <a:t>脑动脉瘤破裂后患者的心理问题</a:t>
            </a:r>
          </a:p>
        </p:txBody>
      </p:sp>
      <p:sp>
        <p:nvSpPr>
          <p:cNvPr id="6" name="Content Placeholder 5"/>
          <p:cNvSpPr>
            <a:spLocks noGrp="1"/>
          </p:cNvSpPr>
          <p:nvPr>
            <p:ph sz="half" idx="4"/>
          </p:nvPr>
        </p:nvSpPr>
        <p:spPr/>
        <p:txBody>
          <a:bodyPr/>
          <a:lstStyle/>
          <a:p>
            <a:r>
              <a:t>1. 脑动脉瘤破裂后患者常伴有焦虑、抑郁、恐惧、愤怒等情绪反应，严重影响患者的生活质量。</a:t>
            </a:r>
          </a:p>
          <a:p>
            <a:r>
              <a:t>2. 脑动脉瘤破裂后患者常伴有认知功能损害，如记忆力减退、注意力不集中、执行功能障碍等，影响患者的社会功能。</a:t>
            </a:r>
          </a:p>
          <a:p>
            <a:r>
              <a:t>3. 脑动脉瘤破裂后患者常伴有睡眠障碍、食欲不振、性功能障碍等躯体症状，进一步加重患者的心理负担。</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脑动脉瘤破裂后心理康复的必要性</a:t>
            </a:r>
          </a:p>
        </p:txBody>
      </p:sp>
      <p:sp>
        <p:nvSpPr>
          <p:cNvPr id="3" name="Content Placeholder 2"/>
          <p:cNvSpPr>
            <a:spLocks noGrp="1"/>
          </p:cNvSpPr>
          <p:nvPr>
            <p:ph sz="half" idx="2"/>
          </p:nvPr>
        </p:nvSpPr>
        <p:spPr/>
        <p:txBody>
          <a:bodyPr/>
          <a:lstStyle/>
          <a:p>
            <a:r>
              <a:t>1. 心理康复是脑动脉瘤破裂后综合治疗的重要组成部分，有助于改善患者的心理状态，提高患者的生活质量。</a:t>
            </a:r>
          </a:p>
          <a:p>
            <a:r>
              <a:t>2. 心理康复可以帮助患者认识和接受疾病，调整不良情绪，建立积极的心理状态，从而促进患者的康复。</a:t>
            </a:r>
          </a:p>
          <a:p>
            <a:r>
              <a:t>3. 心理康复可以帮助患者应对疾病带来的压力和挑战，增强患者的信心和决心，提高患者的社会适应能力。</a:t>
            </a:r>
          </a:p>
        </p:txBody>
      </p:sp>
      <p:sp>
        <p:nvSpPr>
          <p:cNvPr id="4" name="Text Placeholder 3"/>
          <p:cNvSpPr>
            <a:spLocks noGrp="1"/>
          </p:cNvSpPr>
          <p:nvPr>
            <p:ph type="body" idx="3"/>
          </p:nvPr>
        </p:nvSpPr>
        <p:spPr/>
        <p:txBody>
          <a:bodyPr/>
          <a:lstStyle/>
          <a:p>
            <a:r>
              <a:t>脑动脉瘤破裂后心理康复的原则</a:t>
            </a:r>
          </a:p>
        </p:txBody>
      </p:sp>
      <p:sp>
        <p:nvSpPr>
          <p:cNvPr id="5" name="Content Placeholder 4"/>
          <p:cNvSpPr>
            <a:spLocks noGrp="1"/>
          </p:cNvSpPr>
          <p:nvPr>
            <p:ph sz="half" idx="4"/>
          </p:nvPr>
        </p:nvSpPr>
        <p:spPr/>
        <p:txBody>
          <a:bodyPr/>
          <a:lstStyle/>
          <a:p>
            <a:r>
              <a:t>1. 综合性原则：心理康复应与药物治疗、手术治疗等其他治疗方法相结合，以达到最佳的治疗效果。</a:t>
            </a:r>
          </a:p>
          <a:p>
            <a:r>
              <a:t>2. 个体化原则：心理康复应根据患者的具体情况，制定个体化的治疗方案，因人而异。</a:t>
            </a:r>
          </a:p>
          <a:p>
            <a:r>
              <a:t>3. 积极参与原则：心理康复应积极调动患者的主观能动性，鼓励患者积极参与治疗，增强患者的治疗信心。</a:t>
            </a:r>
          </a:p>
          <a:p>
            <a:r>
              <a:t>4. 系统性原则：心理康复应是一个系统性的过程，包括评估、干预、随访等环节，以确保患者的康复效果。</a:t>
            </a:r>
          </a:p>
        </p:txBody>
      </p:sp>
      <p:sp>
        <p:nvSpPr>
          <p:cNvPr id="6" name="Text Placeholder 5"/>
          <p:cNvSpPr>
            <a:spLocks noGrp="1"/>
          </p:cNvSpPr>
          <p:nvPr>
            <p:ph type="body" idx="1"/>
          </p:nvPr>
        </p:nvSpPr>
        <p:spPr/>
        <p:txBody>
          <a:bodyPr/>
          <a:lstStyle/>
          <a:p>
            <a:r>
              <a:t>脑动脉瘤破裂后心理康复的必要性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脑动脉瘤破裂后心理康复的必要性</a:t>
            </a:r>
          </a:p>
        </p:txBody>
      </p:sp>
      <p:sp>
        <p:nvSpPr>
          <p:cNvPr id="3" name="Content Placeholder 2"/>
          <p:cNvSpPr>
            <a:spLocks noGrp="1"/>
          </p:cNvSpPr>
          <p:nvPr>
            <p:ph sz="half" idx="2"/>
          </p:nvPr>
        </p:nvSpPr>
        <p:spPr/>
        <p:txBody>
          <a:bodyPr/>
          <a:lstStyle/>
          <a:p>
            <a:r>
              <a:t>1. 药物治疗：药物治疗是脑动脉瘤破裂后心理康复的重要手段，可用于缓解患者的焦虑、抑郁、睡眠障碍等症状。</a:t>
            </a:r>
          </a:p>
          <a:p>
            <a:r>
              <a:t>2. 心理治疗：心理治疗是脑动脉瘤破裂后心理康复的主要手段，可用于帮助患者认识和接受疾病，调整不良情绪，建立积极的心理状态。</a:t>
            </a:r>
          </a:p>
          <a:p>
            <a:r>
              <a:t>3. 社会支持：社会支持是脑动脉瘤破裂后心理康复的重要组成部分，包括家庭支持、朋友支持、社会组织支持等，有助于患者更好地应对疾病带来的压力和挑战。</a:t>
            </a:r>
          </a:p>
        </p:txBody>
      </p:sp>
      <p:sp>
        <p:nvSpPr>
          <p:cNvPr id="4" name="Text Placeholder 3"/>
          <p:cNvSpPr>
            <a:spLocks noGrp="1"/>
          </p:cNvSpPr>
          <p:nvPr>
            <p:ph type="body" idx="3"/>
          </p:nvPr>
        </p:nvSpPr>
        <p:spPr/>
        <p:txBody>
          <a:bodyPr/>
          <a:lstStyle/>
          <a:p>
            <a:r>
              <a:t>脑动脉瘤破裂后心理康复的进展</a:t>
            </a:r>
          </a:p>
        </p:txBody>
      </p:sp>
      <p:sp>
        <p:nvSpPr>
          <p:cNvPr id="5" name="Content Placeholder 4"/>
          <p:cNvSpPr>
            <a:spLocks noGrp="1"/>
          </p:cNvSpPr>
          <p:nvPr>
            <p:ph sz="half" idx="4"/>
          </p:nvPr>
        </p:nvSpPr>
        <p:spPr/>
        <p:txBody>
          <a:bodyPr/>
          <a:lstStyle/>
          <a:p>
            <a:r>
              <a:t>1. 近年来，脑动脉瘤破裂后心理康复领域取得了 значительного прогресса，包括新的治疗方法的开发、治疗效果的评估方法的完善等。</a:t>
            </a:r>
          </a:p>
          <a:p>
            <a:r>
              <a:t>2. 目前，脑动脉瘤破裂后心理康复的研究主要集中在以下几个方面：①新的治疗方法的开发，②治疗效果的评估方法的完善，③心理康复的长期随访。</a:t>
            </a:r>
          </a:p>
          <a:p>
            <a:r>
              <a:t>3. 随着脑动脉瘤破裂后心理康复领域的研究不断深入，越来越多的患者将受益于心理康复，从而提高患者的生活质量。</a:t>
            </a:r>
          </a:p>
        </p:txBody>
      </p:sp>
      <p:sp>
        <p:nvSpPr>
          <p:cNvPr id="6" name="Text Placeholder 5"/>
          <p:cNvSpPr>
            <a:spLocks noGrp="1"/>
          </p:cNvSpPr>
          <p:nvPr>
            <p:ph type="body" idx="1"/>
          </p:nvPr>
        </p:nvSpPr>
        <p:spPr/>
        <p:txBody>
          <a:bodyPr/>
          <a:lstStyle/>
          <a:p>
            <a:r>
              <a:t>脑动脉瘤破裂后心理康复的方法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脑动脉瘤破裂后心理康复的目标</a:t>
            </a:r>
          </a:p>
        </p:txBody>
      </p:sp>
      <p:sp>
        <p:nvSpPr>
          <p:cNvPr id="3" name="Subtitle 2"/>
          <p:cNvSpPr>
            <a:spLocks noGrp="1"/>
          </p:cNvSpPr>
          <p:nvPr>
            <p:ph type="subTitle" idx="1"/>
          </p:nvPr>
        </p:nvSpPr>
        <p:spPr/>
        <p:txBody>
          <a:bodyPr/>
          <a:lstStyle/>
          <a:p>
            <a:r>
              <a:t>脑动脉瘤破裂后心理康复的研究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脑动脉瘤破裂后心理康复的目标</a:t>
            </a:r>
          </a:p>
        </p:txBody>
      </p:sp>
      <p:sp>
        <p:nvSpPr>
          <p:cNvPr id="3" name="Text Placeholder 2"/>
          <p:cNvSpPr>
            <a:spLocks noGrp="1"/>
          </p:cNvSpPr>
          <p:nvPr>
            <p:ph type="body" idx="1"/>
          </p:nvPr>
        </p:nvSpPr>
        <p:spPr/>
        <p:txBody>
          <a:bodyPr/>
          <a:lstStyle/>
          <a:p>
            <a:r>
              <a:t>缓解焦虑和抑郁</a:t>
            </a:r>
          </a:p>
        </p:txBody>
      </p:sp>
      <p:sp>
        <p:nvSpPr>
          <p:cNvPr id="4" name="Content Placeholder 3"/>
          <p:cNvSpPr>
            <a:spLocks noGrp="1"/>
          </p:cNvSpPr>
          <p:nvPr>
            <p:ph sz="half" idx="2"/>
          </p:nvPr>
        </p:nvSpPr>
        <p:spPr/>
        <p:txBody>
          <a:bodyPr/>
          <a:lstStyle/>
          <a:p>
            <a:r>
              <a:t>1. 脑动脉瘤破裂后，患者常伴有焦虑和抑郁情绪，这会严重影响患者的生活质量和康复进程。</a:t>
            </a:r>
          </a:p>
          <a:p>
            <a:r>
              <a:t>2. 对于焦虑和抑郁情绪较严重的患者，需要进行药物治疗，以控制症状。</a:t>
            </a:r>
          </a:p>
          <a:p>
            <a:r>
              <a:t>3. 认知行为疗法、放松训练和其他心理治疗方法，也可以帮助患者缓解焦虑和抑郁情绪。</a:t>
            </a:r>
          </a:p>
        </p:txBody>
      </p:sp>
      <p:sp>
        <p:nvSpPr>
          <p:cNvPr id="5" name="Text Placeholder 4"/>
          <p:cNvSpPr>
            <a:spLocks noGrp="1"/>
          </p:cNvSpPr>
          <p:nvPr>
            <p:ph type="body" idx="3"/>
          </p:nvPr>
        </p:nvSpPr>
        <p:spPr/>
        <p:txBody>
          <a:bodyPr/>
          <a:lstStyle/>
          <a:p>
            <a:r>
              <a:t>增强患者的应对能力</a:t>
            </a:r>
          </a:p>
        </p:txBody>
      </p:sp>
      <p:sp>
        <p:nvSpPr>
          <p:cNvPr id="6" name="Content Placeholder 5"/>
          <p:cNvSpPr>
            <a:spLocks noGrp="1"/>
          </p:cNvSpPr>
          <p:nvPr>
            <p:ph sz="half" idx="4"/>
          </p:nvPr>
        </p:nvSpPr>
        <p:spPr/>
        <p:txBody>
          <a:bodyPr/>
          <a:lstStyle/>
          <a:p>
            <a:r>
              <a:t>1. 脑动脉瘤破裂后，患者需要面对许多困难和挑战，如身体上的疼痛、功能障碍、经济负担等。</a:t>
            </a:r>
          </a:p>
          <a:p>
            <a:r>
              <a:t>2. 帮助患者增强应对能力，可以帮助他们更好地应对这些困难和挑战，提高生活质量。</a:t>
            </a:r>
          </a:p>
          <a:p>
            <a:r>
              <a:t>3. 增强患者应对能力的方法包括：心理教育、支持小组、认知行为疗法、放松训练等。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脑动脉瘤破裂后心理康复的目标</a:t>
            </a:r>
          </a:p>
        </p:txBody>
      </p:sp>
      <p:sp>
        <p:nvSpPr>
          <p:cNvPr id="3" name="Text Placeholder 2"/>
          <p:cNvSpPr>
            <a:spLocks noGrp="1"/>
          </p:cNvSpPr>
          <p:nvPr>
            <p:ph type="body" idx="1"/>
          </p:nvPr>
        </p:nvSpPr>
        <p:spPr/>
        <p:txBody>
          <a:bodyPr/>
          <a:lstStyle/>
          <a:p>
            <a:r>
              <a:t>改善家庭和社会支持</a:t>
            </a:r>
          </a:p>
        </p:txBody>
      </p:sp>
      <p:sp>
        <p:nvSpPr>
          <p:cNvPr id="4" name="Content Placeholder 3"/>
          <p:cNvSpPr>
            <a:spLocks noGrp="1"/>
          </p:cNvSpPr>
          <p:nvPr>
            <p:ph sz="half" idx="2"/>
          </p:nvPr>
        </p:nvSpPr>
        <p:spPr/>
        <p:txBody>
          <a:bodyPr/>
          <a:lstStyle/>
          <a:p>
            <a:r>
              <a:t>1. 脑动脉瘤破裂后，患者需要家人的支持和照顾，这对于患者的康复非常重要。</a:t>
            </a:r>
          </a:p>
          <a:p>
            <a:r>
              <a:t>2. 社会支持，如朋友、邻居、同事等的支持，也有助于患者的康复。</a:t>
            </a:r>
          </a:p>
          <a:p>
            <a:r>
              <a:t>3. 心理康复可以帮助改善患者的家庭和社会支持，使患者能够获得更多的支持和帮助。</a:t>
            </a:r>
          </a:p>
        </p:txBody>
      </p:sp>
      <p:sp>
        <p:nvSpPr>
          <p:cNvPr id="5" name="Text Placeholder 4"/>
          <p:cNvSpPr>
            <a:spLocks noGrp="1"/>
          </p:cNvSpPr>
          <p:nvPr>
            <p:ph type="body" idx="3"/>
          </p:nvPr>
        </p:nvSpPr>
        <p:spPr/>
        <p:txBody>
          <a:bodyPr/>
          <a:lstStyle/>
          <a:p>
            <a:r>
              <a:t>预防复发</a:t>
            </a:r>
          </a:p>
        </p:txBody>
      </p:sp>
      <p:sp>
        <p:nvSpPr>
          <p:cNvPr id="6" name="Content Placeholder 5"/>
          <p:cNvSpPr>
            <a:spLocks noGrp="1"/>
          </p:cNvSpPr>
          <p:nvPr>
            <p:ph sz="half" idx="4"/>
          </p:nvPr>
        </p:nvSpPr>
        <p:spPr/>
        <p:txBody>
          <a:bodyPr/>
          <a:lstStyle/>
          <a:p>
            <a:r>
              <a:t>1. 脑动脉瘤破裂后，患者存在复发的风险。</a:t>
            </a:r>
          </a:p>
          <a:p>
            <a:r>
              <a:t>2. 预防复发的方法包括：控制血压、血脂、血糖等危险因素，避免吸烟、酗酒等不良生活方式，定期复查等。</a:t>
            </a:r>
          </a:p>
          <a:p>
            <a:r>
              <a:t>3. 心理康复可以帮助患者树立信心，提高依从性，更好地预防复发。</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脑动脉瘤破裂后心理康复的目标</a:t>
            </a:r>
          </a:p>
        </p:txBody>
      </p:sp>
      <p:sp>
        <p:nvSpPr>
          <p:cNvPr id="3" name="Text Placeholder 2"/>
          <p:cNvSpPr>
            <a:spLocks noGrp="1"/>
          </p:cNvSpPr>
          <p:nvPr>
            <p:ph type="body" idx="1"/>
          </p:nvPr>
        </p:nvSpPr>
        <p:spPr/>
        <p:txBody>
          <a:bodyPr/>
          <a:lstStyle/>
          <a:p>
            <a:r>
              <a:t>提高生活质量</a:t>
            </a:r>
          </a:p>
        </p:txBody>
      </p:sp>
      <p:sp>
        <p:nvSpPr>
          <p:cNvPr id="4" name="Content Placeholder 3"/>
          <p:cNvSpPr>
            <a:spLocks noGrp="1"/>
          </p:cNvSpPr>
          <p:nvPr>
            <p:ph sz="half" idx="2"/>
          </p:nvPr>
        </p:nvSpPr>
        <p:spPr/>
        <p:txBody>
          <a:bodyPr/>
          <a:lstStyle/>
          <a:p>
            <a:r>
              <a:t>1. 脑动脉瘤破裂后，患者的生活质量常受到严重影响。</a:t>
            </a:r>
          </a:p>
          <a:p>
            <a:r>
              <a:t>2. 心理康复可以帮助患者缓解焦虑和抑郁情绪，增强应对能力，改善家庭和社会支持，预防复发，从而提高生活质量。</a:t>
            </a:r>
          </a:p>
          <a:p>
            <a:r>
              <a:t>3. 生活质量的提高，可以帮助患者更好地回归社会，参与社会活动。</a:t>
            </a:r>
          </a:p>
        </p:txBody>
      </p:sp>
      <p:sp>
        <p:nvSpPr>
          <p:cNvPr id="5" name="Text Placeholder 4"/>
          <p:cNvSpPr>
            <a:spLocks noGrp="1"/>
          </p:cNvSpPr>
          <p:nvPr>
            <p:ph type="body" idx="3"/>
          </p:nvPr>
        </p:nvSpPr>
        <p:spPr/>
        <p:txBody>
          <a:bodyPr/>
          <a:lstStyle/>
          <a:p>
            <a:r>
              <a:t>促进社会参与</a:t>
            </a:r>
          </a:p>
        </p:txBody>
      </p:sp>
      <p:sp>
        <p:nvSpPr>
          <p:cNvPr id="6" name="Content Placeholder 5"/>
          <p:cNvSpPr>
            <a:spLocks noGrp="1"/>
          </p:cNvSpPr>
          <p:nvPr>
            <p:ph sz="half" idx="4"/>
          </p:nvPr>
        </p:nvSpPr>
        <p:spPr/>
        <p:txBody>
          <a:bodyPr/>
          <a:lstStyle/>
          <a:p>
            <a:r>
              <a:t>1. 脑动脉瘤破裂后，患者常会感到孤立无助，难以融入社会。</a:t>
            </a:r>
          </a:p>
          <a:p>
            <a:r>
              <a:t>2. 心理康复可以帮助患者重建社会支持网络，提高社会参与度，促进社会融合。</a:t>
            </a:r>
          </a:p>
          <a:p>
            <a:r>
              <a:t>3. 社会参与度的提高，可以帮助患者更好地融入社会，提高生活质量。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脑动脉瘤破裂后心理康复的原则</a:t>
            </a:r>
          </a:p>
        </p:txBody>
      </p:sp>
      <p:sp>
        <p:nvSpPr>
          <p:cNvPr id="3" name="Subtitle 2"/>
          <p:cNvSpPr>
            <a:spLocks noGrp="1"/>
          </p:cNvSpPr>
          <p:nvPr>
            <p:ph type="subTitle" idx="1"/>
          </p:nvPr>
        </p:nvSpPr>
        <p:spPr/>
        <p:txBody>
          <a:bodyPr/>
          <a:lstStyle/>
          <a:p>
            <a:r>
              <a:t>脑动脉瘤破裂后心理康复的研究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脑动脉瘤破裂后心理康复的原则</a:t>
            </a:r>
          </a:p>
        </p:txBody>
      </p:sp>
      <p:sp>
        <p:nvSpPr>
          <p:cNvPr id="3" name="Text Placeholder 2"/>
          <p:cNvSpPr>
            <a:spLocks noGrp="1"/>
          </p:cNvSpPr>
          <p:nvPr>
            <p:ph type="body" idx="1"/>
          </p:nvPr>
        </p:nvSpPr>
        <p:spPr/>
        <p:txBody>
          <a:bodyPr/>
          <a:lstStyle/>
          <a:p>
            <a:r>
              <a:t>早期干预</a:t>
            </a:r>
          </a:p>
        </p:txBody>
      </p:sp>
      <p:sp>
        <p:nvSpPr>
          <p:cNvPr id="4" name="Content Placeholder 3"/>
          <p:cNvSpPr>
            <a:spLocks noGrp="1"/>
          </p:cNvSpPr>
          <p:nvPr>
            <p:ph sz="half" idx="2"/>
          </p:nvPr>
        </p:nvSpPr>
        <p:spPr/>
        <p:txBody>
          <a:bodyPr/>
          <a:lstStyle/>
          <a:p>
            <a:r>
              <a:t>1. 早期识别和评估：在脑动脉瘤破裂后的早期阶段，应尽快进行心理评估，以识别和评估患者的心理问题。这有助于早期干预，防止心理问题的恶化。</a:t>
            </a:r>
          </a:p>
          <a:p>
            <a:r>
              <a:t>2. 及时的心理干预：一旦识别出心理问题，应及时提供心理干预，帮助患者应对创伤、焦虑、抑郁等情绪问题，并促进他们的康复。</a:t>
            </a:r>
          </a:p>
          <a:p>
            <a:r>
              <a:t>3. 综合性治疗方法：早期干预应采用综合性治疗方法，包括药物治疗、心理治疗和社会支持。药物治疗可以帮助患者控制情绪症状，心理治疗可以帮助他们解决创伤和心理问题，社会支持可以帮助他们更好地适应生活。</a:t>
            </a:r>
          </a:p>
        </p:txBody>
      </p:sp>
      <p:sp>
        <p:nvSpPr>
          <p:cNvPr id="5" name="Text Placeholder 4"/>
          <p:cNvSpPr>
            <a:spLocks noGrp="1"/>
          </p:cNvSpPr>
          <p:nvPr>
            <p:ph type="body" idx="3"/>
          </p:nvPr>
        </p:nvSpPr>
        <p:spPr/>
        <p:txBody>
          <a:bodyPr/>
          <a:lstStyle/>
          <a:p>
            <a:r>
              <a:t>以人为中心</a:t>
            </a:r>
          </a:p>
        </p:txBody>
      </p:sp>
      <p:sp>
        <p:nvSpPr>
          <p:cNvPr id="6" name="Content Placeholder 5"/>
          <p:cNvSpPr>
            <a:spLocks noGrp="1"/>
          </p:cNvSpPr>
          <p:nvPr>
            <p:ph sz="half" idx="4"/>
          </p:nvPr>
        </p:nvSpPr>
        <p:spPr/>
        <p:txBody>
          <a:bodyPr/>
          <a:lstStyle/>
          <a:p>
            <a:r>
              <a:t>1. 尊重患者的自主权：在心理康复过程中，应尊重患者的自主权，让他们参与到治疗计划的制定和实施中。这有助于增强患者的治疗依从性，并促进他们的康复。</a:t>
            </a:r>
          </a:p>
          <a:p>
            <a:r>
              <a:t>2. 关注患者的个体需求：心理康复应关注患者的个体需求，根据他们的具体情况制定个性化的治疗计划。这有助于提高治疗的有效性，并促进患者的康复。</a:t>
            </a:r>
          </a:p>
          <a:p>
            <a:r>
              <a:t>3. 促进患者的支持系统：心理康复应促进患者的支持系统，包括家人、朋友和社会支持网络等。这有助于患者更好地应对创伤和心理问题，并促进他们的康复。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脑动脉瘤破裂后心理康复的原则</a:t>
            </a:r>
          </a:p>
        </p:txBody>
      </p:sp>
      <p:sp>
        <p:nvSpPr>
          <p:cNvPr id="3" name="Text Placeholder 2"/>
          <p:cNvSpPr>
            <a:spLocks noGrp="1"/>
          </p:cNvSpPr>
          <p:nvPr>
            <p:ph type="body" idx="1"/>
          </p:nvPr>
        </p:nvSpPr>
        <p:spPr/>
        <p:txBody>
          <a:bodyPr/>
          <a:lstStyle/>
          <a:p>
            <a:r>
              <a:t>整合治疗</a:t>
            </a:r>
          </a:p>
        </p:txBody>
      </p:sp>
      <p:sp>
        <p:nvSpPr>
          <p:cNvPr id="4" name="Content Placeholder 3"/>
          <p:cNvSpPr>
            <a:spLocks noGrp="1"/>
          </p:cNvSpPr>
          <p:nvPr>
            <p:ph sz="half" idx="2"/>
          </p:nvPr>
        </p:nvSpPr>
        <p:spPr/>
        <p:txBody>
          <a:bodyPr/>
          <a:lstStyle/>
          <a:p>
            <a:r>
              <a:t>1. 心理治疗与药物治疗相结合：心理治疗与药物治疗相结合，可以发挥协同作用，提高治疗的有效性。心理治疗可以帮助患者解决创伤和心理问题，药物治疗可以帮助患者控制情绪症状。</a:t>
            </a:r>
          </a:p>
          <a:p>
            <a:r>
              <a:t>2. 心理治疗与社会支持相结合：心理治疗与社会支持相结合，可以增强治疗的有效性。心理治疗可以帮助患者解决创伤和心理问题，社会支持可以帮助他们更好地适应生活。</a:t>
            </a:r>
          </a:p>
          <a:p>
            <a:r>
              <a:t>3. 心理治疗与职业康复相结合：心理治疗与职业康复相结合，可以帮助患者恢复社会功能。心理治疗可以帮助患者解决创伤和心理问题，职业康复可以帮助他们获得职业技能，并重返工作岗位。</a:t>
            </a:r>
          </a:p>
        </p:txBody>
      </p:sp>
      <p:sp>
        <p:nvSpPr>
          <p:cNvPr id="5" name="Text Placeholder 4"/>
          <p:cNvSpPr>
            <a:spLocks noGrp="1"/>
          </p:cNvSpPr>
          <p:nvPr>
            <p:ph type="body" idx="3"/>
          </p:nvPr>
        </p:nvSpPr>
        <p:spPr/>
        <p:txBody>
          <a:bodyPr/>
          <a:lstStyle/>
          <a:p>
            <a:r>
              <a:t>家庭参与</a:t>
            </a:r>
          </a:p>
        </p:txBody>
      </p:sp>
      <p:sp>
        <p:nvSpPr>
          <p:cNvPr id="6" name="Content Placeholder 5"/>
          <p:cNvSpPr>
            <a:spLocks noGrp="1"/>
          </p:cNvSpPr>
          <p:nvPr>
            <p:ph sz="half" idx="4"/>
          </p:nvPr>
        </p:nvSpPr>
        <p:spPr/>
        <p:txBody>
          <a:bodyPr/>
          <a:lstStyle/>
          <a:p>
            <a:r>
              <a:t>1. 家庭参与心理康复：家庭参与心理康复，可以增强治疗的有效性。家庭成员可以提供情感支持，并帮助患者更好地应对创伤和心理问题。</a:t>
            </a:r>
          </a:p>
          <a:p>
            <a:r>
              <a:t>2. 家庭成员的心理支持：家庭成员应为患者提供情感支持，帮助他们更好地应对创伤和心理问题。家庭成员可以倾听患者的诉说，并提供安慰和鼓励。</a:t>
            </a:r>
          </a:p>
          <a:p>
            <a:r>
              <a:t>3. 家庭成员的知识教育：家庭成员应接受关于脑动脉瘤破裂及其心理康复的知识教育。这有助于他们更好地理解患者的心理问题，并为患者提供更好的支持。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脑动脉瘤破裂后心理康复的原则</a:t>
            </a:r>
          </a:p>
        </p:txBody>
      </p:sp>
      <p:sp>
        <p:nvSpPr>
          <p:cNvPr id="3" name="Text Placeholder 2"/>
          <p:cNvSpPr>
            <a:spLocks noGrp="1"/>
          </p:cNvSpPr>
          <p:nvPr>
            <p:ph type="body" idx="1"/>
          </p:nvPr>
        </p:nvSpPr>
        <p:spPr/>
        <p:txBody>
          <a:bodyPr/>
          <a:lstStyle/>
          <a:p>
            <a:r>
              <a:t>长期随访</a:t>
            </a:r>
          </a:p>
        </p:txBody>
      </p:sp>
      <p:sp>
        <p:nvSpPr>
          <p:cNvPr id="4" name="Content Placeholder 3"/>
          <p:cNvSpPr>
            <a:spLocks noGrp="1"/>
          </p:cNvSpPr>
          <p:nvPr>
            <p:ph sz="half" idx="2"/>
          </p:nvPr>
        </p:nvSpPr>
        <p:spPr/>
        <p:txBody>
          <a:bodyPr/>
          <a:lstStyle/>
          <a:p>
            <a:r>
              <a:t>1. 定期随访评估：在心理康复结束后，应定期对患者进行随访评估，以监测他们的心理健康状况。这有助于早期发现和解决复发或恶化的迹象。</a:t>
            </a:r>
          </a:p>
          <a:p>
            <a:r>
              <a:t>2. 预防复发和恶化：定期随访评估可以帮助预防复发和恶化。一旦识别出复发或恶化的迹象，应及时提供干预，以防止心理问题的恶化。</a:t>
            </a:r>
          </a:p>
          <a:p>
            <a:r>
              <a:t>3. 持续的心理支持：长期随访应持续提供心理支持，帮助患者更好地应对创伤和心理问题，并促进他们的康复。</a:t>
            </a:r>
          </a:p>
        </p:txBody>
      </p:sp>
      <p:sp>
        <p:nvSpPr>
          <p:cNvPr id="5" name="Text Placeholder 4"/>
          <p:cNvSpPr>
            <a:spLocks noGrp="1"/>
          </p:cNvSpPr>
          <p:nvPr>
            <p:ph type="body" idx="3"/>
          </p:nvPr>
        </p:nvSpPr>
        <p:spPr/>
        <p:txBody>
          <a:bodyPr/>
          <a:lstStyle/>
          <a:p>
            <a:r>
              <a:t>社会支持</a:t>
            </a:r>
          </a:p>
        </p:txBody>
      </p:sp>
      <p:sp>
        <p:nvSpPr>
          <p:cNvPr id="6" name="Content Placeholder 5"/>
          <p:cNvSpPr>
            <a:spLocks noGrp="1"/>
          </p:cNvSpPr>
          <p:nvPr>
            <p:ph sz="half" idx="4"/>
          </p:nvPr>
        </p:nvSpPr>
        <p:spPr/>
        <p:txBody>
          <a:bodyPr/>
          <a:lstStyle/>
          <a:p>
            <a:r>
              <a:t>1. 建立社会支持网络：建立社会支持网络，可以帮助患者更好地应对创伤和心理问题。社会支持网络可以提供情感支持、信息支持和物质支持。</a:t>
            </a:r>
          </a:p>
          <a:p>
            <a:r>
              <a:t>2. 促进社会参与：促进社会参与，可以帮助患者恢复社会功能。社会参与可以帮助患者建立社会联系，并获得社会支持。</a:t>
            </a:r>
          </a:p>
          <a:p>
            <a:r>
              <a:t>3. 减少社会隔离：减少社会隔离，可以帮助患者更好地应对创伤和心理问题。社会隔离会导致孤独和抑郁，并增加复发和恶化的风险。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脑动脉瘤破裂后心理康复的常用方法</a:t>
            </a:r>
          </a:p>
        </p:txBody>
      </p:sp>
      <p:sp>
        <p:nvSpPr>
          <p:cNvPr id="3" name="Subtitle 2"/>
          <p:cNvSpPr>
            <a:spLocks noGrp="1"/>
          </p:cNvSpPr>
          <p:nvPr>
            <p:ph type="subTitle" idx="1"/>
          </p:nvPr>
        </p:nvSpPr>
        <p:spPr/>
        <p:txBody>
          <a:bodyPr/>
          <a:lstStyle/>
          <a:p>
            <a:r>
              <a:t>脑动脉瘤破裂后心理康复的研究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脑动脉瘤破裂后心理康复的常用方法</a:t>
            </a:r>
          </a:p>
        </p:txBody>
      </p:sp>
      <p:sp>
        <p:nvSpPr>
          <p:cNvPr id="3" name="Text Placeholder 2"/>
          <p:cNvSpPr>
            <a:spLocks noGrp="1"/>
          </p:cNvSpPr>
          <p:nvPr>
            <p:ph type="body" idx="1"/>
          </p:nvPr>
        </p:nvSpPr>
        <p:spPr/>
        <p:txBody>
          <a:bodyPr/>
          <a:lstStyle/>
          <a:p>
            <a:r>
              <a:t>支持性心理治疗</a:t>
            </a:r>
          </a:p>
        </p:txBody>
      </p:sp>
      <p:sp>
        <p:nvSpPr>
          <p:cNvPr id="4" name="Content Placeholder 3"/>
          <p:cNvSpPr>
            <a:spLocks noGrp="1"/>
          </p:cNvSpPr>
          <p:nvPr>
            <p:ph sz="half" idx="2"/>
          </p:nvPr>
        </p:nvSpPr>
        <p:spPr/>
        <p:txBody>
          <a:bodyPr/>
          <a:lstStyle/>
          <a:p>
            <a:r>
              <a:t>1. 支持性心理治疗的主要目标是为患者提供情感支持，帮助他们适应脑动脉瘤破裂后的生活。</a:t>
            </a:r>
          </a:p>
          <a:p>
            <a:r>
              <a:t>2. 治疗师通常会使用积极倾听、积极反馈等技术来帮助患者表达自己的感受，并帮助他们找到应对脑动脉瘤破裂后生活变化的方法。</a:t>
            </a:r>
          </a:p>
          <a:p>
            <a:r>
              <a:t>3. 支持性心理治疗可以帮助患者减少焦虑和抑郁情绪，提高生活质量。</a:t>
            </a:r>
          </a:p>
        </p:txBody>
      </p:sp>
      <p:sp>
        <p:nvSpPr>
          <p:cNvPr id="5" name="Text Placeholder 4"/>
          <p:cNvSpPr>
            <a:spLocks noGrp="1"/>
          </p:cNvSpPr>
          <p:nvPr>
            <p:ph type="body" idx="3"/>
          </p:nvPr>
        </p:nvSpPr>
        <p:spPr/>
        <p:txBody>
          <a:bodyPr/>
          <a:lstStyle/>
          <a:p>
            <a:r>
              <a:t>认知行为治疗</a:t>
            </a:r>
          </a:p>
        </p:txBody>
      </p:sp>
      <p:sp>
        <p:nvSpPr>
          <p:cNvPr id="6" name="Content Placeholder 5"/>
          <p:cNvSpPr>
            <a:spLocks noGrp="1"/>
          </p:cNvSpPr>
          <p:nvPr>
            <p:ph sz="half" idx="4"/>
          </p:nvPr>
        </p:nvSpPr>
        <p:spPr/>
        <p:txBody>
          <a:bodyPr/>
          <a:lstStyle/>
          <a:p>
            <a:r>
              <a:t>1. 认知行为治疗是一种帮助患者改变负面思维和行为模式的心理治疗方法。</a:t>
            </a:r>
          </a:p>
          <a:p>
            <a:r>
              <a:t>2. 治疗师通常会使用认知重建、行为激活等技术来帮助患者识别并改变负面的思维和行为模式，并帮助他们建立新的、更积极的思维和行为模式。</a:t>
            </a:r>
          </a:p>
          <a:p>
            <a:r>
              <a:t>3. 认知行为治疗可以帮助患者减少焦虑和抑郁情绪，提高生活质量。</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脑动脉瘤破裂后心理康复的常用方法</a:t>
            </a:r>
          </a:p>
        </p:txBody>
      </p:sp>
      <p:sp>
        <p:nvSpPr>
          <p:cNvPr id="3" name="Text Placeholder 2"/>
          <p:cNvSpPr>
            <a:spLocks noGrp="1"/>
          </p:cNvSpPr>
          <p:nvPr>
            <p:ph type="body" idx="1"/>
          </p:nvPr>
        </p:nvSpPr>
        <p:spPr/>
        <p:txBody>
          <a:bodyPr/>
          <a:lstStyle/>
          <a:p>
            <a:r>
              <a:t>行为激活</a:t>
            </a:r>
          </a:p>
        </p:txBody>
      </p:sp>
      <p:sp>
        <p:nvSpPr>
          <p:cNvPr id="4" name="Content Placeholder 3"/>
          <p:cNvSpPr>
            <a:spLocks noGrp="1"/>
          </p:cNvSpPr>
          <p:nvPr>
            <p:ph sz="half" idx="2"/>
          </p:nvPr>
        </p:nvSpPr>
        <p:spPr/>
        <p:txBody>
          <a:bodyPr/>
          <a:lstStyle/>
          <a:p>
            <a:r>
              <a:t>1. 行为激活是一种通过鼓励患者参与积极活动来帮助他们改善情绪的心理治疗方法。</a:t>
            </a:r>
          </a:p>
          <a:p>
            <a:r>
              <a:t>2. 治疗师通常会帮助患者制定一个活动计划，并鼓励他们逐渐增加参与积极活动的次数和持续时间。</a:t>
            </a:r>
          </a:p>
          <a:p>
            <a:r>
              <a:t>3. 行为激活可以帮助患者减少抑郁情绪，提高生活质量。</a:t>
            </a:r>
          </a:p>
        </p:txBody>
      </p:sp>
      <p:sp>
        <p:nvSpPr>
          <p:cNvPr id="5" name="Text Placeholder 4"/>
          <p:cNvSpPr>
            <a:spLocks noGrp="1"/>
          </p:cNvSpPr>
          <p:nvPr>
            <p:ph type="body" idx="3"/>
          </p:nvPr>
        </p:nvSpPr>
        <p:spPr/>
        <p:txBody>
          <a:bodyPr/>
          <a:lstStyle/>
          <a:p>
            <a:r>
              <a:t>人际关系治疗</a:t>
            </a:r>
          </a:p>
        </p:txBody>
      </p:sp>
      <p:sp>
        <p:nvSpPr>
          <p:cNvPr id="6" name="Content Placeholder 5"/>
          <p:cNvSpPr>
            <a:spLocks noGrp="1"/>
          </p:cNvSpPr>
          <p:nvPr>
            <p:ph sz="half" idx="4"/>
          </p:nvPr>
        </p:nvSpPr>
        <p:spPr/>
        <p:txBody>
          <a:bodyPr/>
          <a:lstStyle/>
          <a:p>
            <a:r>
              <a:t>1. 人际关系治疗是一种帮助患者改善人际关系的心理治疗方法。</a:t>
            </a:r>
          </a:p>
          <a:p>
            <a:r>
              <a:t>2. 治疗师通常会使用沟通技巧训练、冲突解决等技术来帮助患者学习如何与他人建立和维持积极的人际关系。</a:t>
            </a:r>
          </a:p>
          <a:p>
            <a:r>
              <a:t>3. 人际关系治疗可以帮助患者减少焦虑和抑郁情绪，提高生活质量。</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https://d.book118.com/688016031113006047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脑动脉瘤破裂后心理康复的必要性</vt:lpstr>
      <vt:lpstr> 脑动脉瘤破裂后心理康复的必要性</vt:lpstr>
      <vt:lpstr> 脑动脉瘤破裂后心理康复的必要性</vt:lpstr>
      <vt:lpstr> 脑动脉瘤破裂后心理康复的必要性</vt:lpstr>
      <vt:lpstr> 脑动脉瘤破裂后心理康复的目标</vt:lpstr>
      <vt:lpstr> 脑动脉瘤破裂后心理康复的目标</vt:lpstr>
      <vt:lpstr> 脑动脉瘤破裂后心理康复的目标</vt:lpstr>
      <vt:lpstr> 脑动脉瘤破裂后心理康复的目标</vt:lpstr>
      <vt:lpstr> 脑动脉瘤破裂后心理康复的原则</vt:lpstr>
      <vt:lpstr> 脑动脉瘤破裂后心理康复的原则</vt:lpstr>
      <vt:lpstr> 脑动脉瘤破裂后心理康复的原则</vt:lpstr>
      <vt:lpstr> 脑动脉瘤破裂后心理康复的原则</vt:lpstr>
      <vt:lpstr> 脑动脉瘤破裂后心理康复的常用方法</vt:lpstr>
      <vt:lpstr> 脑动脉瘤破裂后心理康复的常用方法</vt:lpstr>
      <vt:lpstr> 脑动脉瘤破裂后心理康复的常用方法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2024-09-29T01:53:40.636</cp:lastPrinted>
  <dcterms:created xsi:type="dcterms:W3CDTF">2024-09-28T17:53:40Z</dcterms:created>
  <dcterms:modified xsi:type="dcterms:W3CDTF">2024-09-28T17:53:42Z</dcterms:modified>
</cp:coreProperties>
</file>