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D0BA7-925B-4E43-90E7-9E2FAAE65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3F2BA-0592-4BD1-8E4F-A52FECD57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44FF4-56DC-461A-8FC9-3F7865CAF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452787-9AAF-418A-B123-036C7AECB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EF1E24-07BD-4EB9-AA5C-7765E39FB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2BFFA8-83B6-4EFB-93B4-0E774C710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99D0F0-4156-419F-AA72-1B56CC34E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B32ABB-CB37-4D39-871D-D0A0ACDA8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7B09D-9CCF-4B83-B6FE-EAEBE3A3A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7BB98-A16E-4C1A-8380-2DC3E184E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BF375-ACC4-43CE-95D7-2CC230505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16055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乡村振兴战略背景下涉农专业扩招人才培养模式探索与实践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涉农专业扩招现状及问题分析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人才培养模式探索与实践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校企合作与产教融合模式创新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学生综合素质提升与就业创业能力培养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政策保障与激励机制构建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乡村振兴战略是党的十九大提出的一项重大战略，旨在推动农业农村现代化，实现乡村全面振兴。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乡村振兴战略的实施，需要大量的高素质农业人才，为农业农村发展提供有力的人才保障。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当前，我国农业农村发展面临诸多挑战，如农业产业转型升级、农村环境治理、农民增收致富等，需要涉农专业人才的积极参与和贡献。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乡村振兴战略背景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扩招可以增加涉农专业学生的数量，提高农业人才的供给能力，满足农业农村发展对人才的需求。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通过扩招，可以吸引更多有志于从事农业工作的青年学生，为农业农村发展注入新的活力和动力。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554" r="755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089" r="608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089" r="608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涉农专业扩招是贯彻落实乡村振兴战略的重要举措，有助于培养更多知农爱农新型人才，推动农业农村现代化。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涉农专业扩招的意义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573" b="115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人才培养模式改革的必要性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传统涉农专业人才培养模式存在诸多弊端，如重理论轻实践、教学内容陈旧、教学方法单一等，难以满足乡村振兴战略对人才的需求。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改革人才培养模式，可以提高学生的实践能力和创新创业能力，培养适应农业农村现代化需要的高素质人才。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通过改革人才培养模式，可以加强涉农专业与农业农村实际的联系，提高人才培养的针对性和实效性。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涉农专业扩招现状及问题分析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随着乡村振兴战略的深入实施，涉农专业扩招规模逐年扩大，越来越多的学生选择报考涉农专业。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扩招规模不断扩大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招生对象多样化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招生渠道多元化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除了传统的农村生源外，城市生源和返乡下乡人员也逐渐成为涉农专业的招生对象。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除了普通高考招生外，还通过单独招生、对口招生、中高职贯通等多种渠道招收涉农专业学生。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涉农专业扩招现状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由于招生对象多样化，生源质量差异较大，部分学生缺乏农业基础知识和实践经验。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生源质量参差不齐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扩招导致教学资源相对紧张，如师资力量不足、实验实训条件有限等。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教学资源紧张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随着毕业生数量的增加，就业竞争日益激烈，部分学生难以找到满意的工作。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就业压力增大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扩招带来的问题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教育投入不足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涉农专业教育投入相对较少，导致教学条件改善缓慢、师资力量薄弱等问题。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社会认知度不高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由于历史原因和现实条件限制，社会对涉农专业的认知度不高，影响了学生的报考意愿和生源质量。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政策引导不足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虽然国家出台了一系列支持乡村振兴和涉农专业发展的政策，但在具体实施中缺乏有效的引导和监管。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458" r="14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人才培养模式探索与实践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125" r="31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125" r="81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培养具备现代农业知识与技能，能够适应乡村振兴战略需求的涉农专业人才。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培养学生具备创新精神、创业意识和实践能力，能够推动农业农村现代化。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培养学生具备社会责任感、职业道德和团队协作精神，能够服务乡村振兴战略。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人才培养目标定位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构建以农业科学知识为基础，融合现代生物技术、信息技术等跨学科课程的课程体系。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加强实践教学环节，增加实验、实训、课程设计等实践性课程的比重。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引入行业企业参与课程开发，实现课程内容与职业标准的对接。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417" r="841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课程体系改革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实践教学体系建设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建设校内实践教学基地，为学生提供农业生产、农业科研等实践机会。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加强校企合作，建立校外实践教学基地，开展顶岗实习、生产实习等活动。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鼓励学生参与农业科技创新项目，培养其科研能力和创新精神。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加强教师队伍建设，引进具有丰富实践经验和较高理论水平的涉农专业人才。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鼓励教师参与农业科研项目，提高其科研能力和实践教学水平。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建立教师定期到企业实践制度，加强教师与行业的联系，提高其职业素养和实践能力。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师资队伍建设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https://d.book118.com/688016055004006042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2024-09-20T23:18:40.386</cp:lastPrinted>
  <dcterms:created xsi:type="dcterms:W3CDTF">2024-09-20T15:18:40Z</dcterms:created>
  <dcterms:modified xsi:type="dcterms:W3CDTF">2024-09-20T15:18:42Z</dcterms:modified>
</cp:coreProperties>
</file>