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B8FB9-2B09-4733-AD7C-BC05825D0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4C8C1-F861-4286-AA05-3009980D8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5BA3D-6A93-406B-A82A-AB444FC21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B50CE-DFB1-4053-B8D6-2EDF3CF91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60065-9232-46C7-8229-2029C1F26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281A5-7E6E-4EEA-AC7D-32E404748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4BA7C1-BF26-4082-8875-12FD2A049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2EA85-0560-4AD7-8502-B48ADC81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16921-3859-4341-8A64-0275591BF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70ED4-2391-4319-8425-333948ED5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5FC6E-37D6-4D75-8E1D-CD5FF865D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0032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2023年兼职安全员年终工作总结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对公司的建议和意见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56" b="225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日常安全巡查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每日对办公区域、生产车间、仓库等场所进行安全巡查，检查消防设施、安全出口、电气线路等是否完好无损，及时发现并处理安全隐患。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定期对监控系统进行检查和维护，确保监控设备正常运行，为安全管理工作提供有力支持。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组织开展各类安全培训活动，包括新员工入职安全培训、消防安全培训、危险化学品安全培训等，提高员工的安全意识和应对突发事件的能力。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制定培训计划，安排培训时间和场地，并担任培训讲师，向员工传授安全知识和技能。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安全培训组织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紧急事件处理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与相关部门配合，进行现场救援和事故调查工作，及时向上级领导报告事件进展情况。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在发生火灾、地震等紧急事件时，迅速启动应急预案，组织员工疏散撤离，确保人员安全。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对公司范围内的安全隐患进行全面排查，包括电气线路、消防设施、机械设备等，发现隐患及时上报并跟踪整改情况。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参与制定隐患整改方案，协助相关部门进行整改工作，确保隐患得到及时有效的处理。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总结词：显著成效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详细描述：通过严格执行安全规章制度，加强对危险源的监控，2023年安全事故率较往年降低了20%，有效保障了员工的人身安全。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安全事故率降低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总结词：积极参与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详细描述：通过组织多样化的安全培训活动，安全培训参与率从去年的70%提升至今年的90%，员工的安全意识和技能得到了明显提高。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安全培训参与率提升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总结词：全面落实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详细描述：针对排查出的安全隐患，我们采取了有效措施进行整改，整改完成率较往年提高了15%，隐患整改效果显著。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安全隐患整改完成率提高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员工安全意识增强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总结词：深入人心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详细描述：通过持续的安全教育和宣传，员工的安全意识明显增强，工作中遵守安全规定的自觉性得到了很大提升。同时，员工之间的互助协作精神也得到了进一步发扬。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人员配备不足是安全员工作中常见的问题之一，可能导致安全巡查频次降低、监控力度减弱等问题。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由于人员数量不足，兼职安全员需要承担更多的工作任务和责任，增加了工作压力。在人员配备不足的情况下，安全员需要更加注重工作效率和团队合作，合理分配工作任务，确保各项安全工作得到有效执行。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安全制度执行难度大是安全员工作中面临的另一个挑战，可能由于制度不完善、员工不配合等原因造成。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安全制度执行难度大的问题，兼职安全员需要积极与相关部门和员工沟通协作，加强安全制度的宣传和培训，提高员工的安全意识和责任心。同时，安全员还需要不断完善安全制度，加强制度执行情况的监督和检查，确保各项制度得到有效落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安全制度执行难度大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员工安全意识薄弱是安全员工作中需要重点关注的问题之一，可能导致安全事故的发生。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员工安全意识薄弱的问题，兼职安全员需要加强对员工的日常安全教育和培训，提高员工对安全问题的重视程度和应对能力。同时，安全员还需要定期组织安全演练和模拟演练等活动，加强员工的安全意识和应急处理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员工安全意识薄弱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https://d.book118.com/688020032043006044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2024-09-24T07:38:27.676</cp:lastPrinted>
  <dcterms:created xsi:type="dcterms:W3CDTF">2024-09-23T23:38:27Z</dcterms:created>
  <dcterms:modified xsi:type="dcterms:W3CDTF">2024-09-23T23:38:29Z</dcterms:modified>
</cp:coreProperties>
</file>