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C77AF9-2270-4388-85E2-8D9E96E2E1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D288F6-DAE1-4D8D-A964-6DA9253037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7B8B31-1E4E-4520-ADAF-CF7976B3D2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A3B3C3-4865-4627-A7B9-1F3BDFDE6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F64B2C-FC92-4F12-9F1D-6713808605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4DD8CA-FBE1-4C01-933D-03E57E0C28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A5D226-2397-4FDC-AF29-3BC4F095A6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E72D88-2814-4DDD-A5A8-7249075FF4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35D020-E54E-42E3-9C99-84CC5EF587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54AA4A-7275-41F4-850E-9EDDE476FD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4660D8-1FD5-4381-907F-177027934A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2010504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《通信工程专业导论》ppt课件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通信工程专业概述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通信网络与协议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通信系统设计与优化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未来通信技术展望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通信工程专业课程设置与就业前景</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通信工程专业概述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通信工程定义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通信工程是一门研究信息传输、处理、存储和利用的工程学科，主要涉及无线通信、有线通信、卫星通信、数据通信、多媒体通信等领域。</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通信工程是现代信息技术的重要组成部分，是实现信息社会的重要基础。</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通信工程师主要负责通信系统的设计、开发、测试、优化和维护等工作，需要掌握信号处理、通信原理、网络协议等方面的知识。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45" b="124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有线电报通信的发明，实现了远距离传递信息。</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19世纪中叶</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无线电广播和电话通信的发明，使得信息传递更加便捷。</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20世纪初</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电视和雷达技术的出现，推动了无线通信技术的发展。</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20世纪中叶</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互联网和移动通信技术的飞速发展，使得信息传递更加快速和广泛。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20世纪末至21世纪初</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通信工程发展历程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通信工程的应用领域</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广播电视行业</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航空航天领域</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广播电视信号传输、数字电视等。</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卫星通信、导航定位等。</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电信行业</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计算机行业</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军事领域</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移动通信、固定电话网络、宽带接入等。</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网络技术、云计算、大数据等。</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指挥控制、情报侦察等。</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通信基础知识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信号的分类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信号可以分为确定性信号、随机信号和噪声信号等，每种信号都有其特定的性质和应用场景。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系统模型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系统模型是描述系统输入、输出和内部状态之间关系的数学模型，通过系统模型可以对系统进行性能分析和优化。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信号的频域分析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信号的频域分析是研究信号在频率域中的特性，包括频谱分析和傅里叶变换等。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信号与系统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调制解调技术</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调制解调技术是将信号转换为适合传输的载波信号，并在接收端进行解调还原原始信号的过程。</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信噪比与误码率</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信噪比是通信系统中信号与噪声的比值，误码率是传输过程中出现误码的概率，两者都是衡量通信系统性能的重要指标。</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通信系统的组成</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通信系统主要由信源、信道、信宿和发送接收设备等组成，各部分都有其特定的功能和作用。</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数字通信技术</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数字信号的调制是将数字信号转换为适合传输的载波信号的过程，常见的数字调制方式有QPSK、QAM和FSK等。</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差错控制编码</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差错控制编码是数字通信中用于纠正传输过程中出现的误码的编码方式，常见的差错控制编码有奇偶校验码、汉明码和循环冗余校验码等。</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多路复用技术</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多路复用技术是将多个低速信号组合成高速信号进行传输，以提高通信系统的传输效率和频谱利用率。</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数字信号的调制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无线通信技术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无线通信技术的应用非常广泛，包括移动通信、无线局域网、蓝牙、ZigBee等，这些技术都为人们的日常生活和工作提供了便利。</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无线通信技术的应用</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无线通信系统主要由无线信道、基站和移动终端等组成，各部分都有其特定的功能和作用。</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无线通信系统的组成</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无线信道的传播特性包括传播损耗、多径效应和阴影效应等，这些特性都会影响无线信号的传输质量和性能。</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无线信道的传播特性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通信网络与协议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通信网络的发展历程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从早期的电报、电话网络到现代的互联网、移动通信网络，通信网络的发展经历了多个阶段。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通信网络的基本概念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通信网络是实现信息传输和交换的设施，包括各种硬件设备和软件协议。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通信网络的分类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根据不同的分类标准，可以将通信网络分为有线通信网络和无线通信网络、局域网和广域网等。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通信网络概述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通信协议的基本概念</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通信协议是一组规则和标准，用于规范通信双方的数据传输和交换方式。</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常见的通信协议</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如TCP/IP协议、HTTP协议、FTP协议等，这些协议在互联网和局域网中广泛应用。</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通信协议的层次结构</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通信协议通常采用分层结构，每一层协议都有其特定的功能和标准。</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通信协议</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https://d.book118.com/688020105042006025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2024-09-01T21:18:11.982</cp:lastPrinted>
  <dcterms:created xsi:type="dcterms:W3CDTF">2024-09-01T13:18:12Z</dcterms:created>
  <dcterms:modified xsi:type="dcterms:W3CDTF">2024-09-01T13:18:14Z</dcterms:modified>
</cp:coreProperties>
</file>