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90B56-CCBC-442A-9A8B-742DB0D49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815E6-0A94-4A81-AAAE-30464DA85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6760D-378B-4131-9872-D4CF1A4A9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54E89-D3AD-4E1D-B0D7-C29E1F436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9059F1-A982-4428-8CBF-A357C4421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4F8A3F-AC4A-44CA-9810-B12DD2D1F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E54B57-E1BD-4966-AF79-FABDBC0F8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E0D0A-4104-43E8-88E4-F1150A046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740BC-B4FD-4744-A43A-CD4B20EC9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B8B34-46FE-4B8D-9F51-DEF84CC56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A5A1A-7FE8-4395-86ED-7CC14F64E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20123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中医眩晕症护理措施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中医眩晕症概述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中医眩晕症的护理原则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中医眩晕症的护理措施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中医眩晕症的康复与预防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中医眩晕症的案例分享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中医眩晕症概述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543" r="255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370" r="113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中医眩晕症是一种以头晕、眼花为主要表现的疾病，通常与气血不足、肝阳上亢等中医证候相关。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患者常感到自身或周围景物旋转，或出现摇摆不稳、头重脚轻的感觉，同时可能伴有恶心、呕吐、汗出等症状。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中医认为，眩晕症多由情志不舒、饮食不节、劳累过度、久病失养等原因导致气血亏虚、脑窍失养或痰湿中阻、清阳不升所致。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眩晕症的病理机制主要涉及肝、脾、肾三脏，其中肝阳上亢、肝火上炎为主要病机，而痰湿中阻、气血亏虚也是常见病因。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中医眩晕症的诊断主要依据患者的症状表现，结合舌象、脉象等体征进行综合判断。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眩晕症需与美尼尔氏综合症、颈椎病、脑供血不足等其他疾病进行鉴别，以明确病因及治疗方案。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中医眩晕症的护理原则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帮助患者保持乐观、积极的心态，避免情绪波动和焦虑、抑郁等不良情绪的影响。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500" r="2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与患者进行沟通，了解其心理状态，给予适当的心理疏导和安慰，增强其信心和配合度。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通过认知行为疗法，纠正患者对眩晕的错误认知，帮助其建立正确的认知模式，减轻焦虑和恐惧。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保证患者有足够的睡眠时间，创造安静、舒适的睡眠环境，避免过度疲劳和熬夜。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保持充足睡眠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鼓励患者进行适当的运动，如散步、太极拳等，增强体质，提高免疫力。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避免头部和颈部受到寒冷刺激，注意保暖措施。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指导患者合理搭配饮食，保证营养均衡，避免过度饥饿或暴饮暴食。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减少盐的摄入量，避免高盐食品，以减轻水肿和高血压症状。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控制盐摄入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鼓励患者多喝水，保持充足的水分摄入，有助于改善血液循环和缓解眩晕症状。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中医眩晕症的护理措施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https://d.book118.com/688020123044006027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2024-09-05T03:02:26.213</cp:lastPrinted>
  <dcterms:created xsi:type="dcterms:W3CDTF">2024-09-04T19:02:26Z</dcterms:created>
  <dcterms:modified xsi:type="dcterms:W3CDTF">2024-09-04T19:02:28Z</dcterms:modified>
</cp:coreProperties>
</file>