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88B8-8B4F-448B-BDD8-EF67519B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ABF1D-CE32-4B8E-A9F1-45638B87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6AEC1-6863-4D18-9B6F-A710A6E65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7B893-DDCE-44D7-8BA9-45BFCC66E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09B2A-D4CB-4456-A75A-B6E5B7A0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4BBFA-1CA7-4C19-8569-C98B6C05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BD1AC-25C6-41DB-80E8-6AEC1899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4B4CD-85EC-4A27-8CF2-8229A8C1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ADD54-1BBF-48B9-B68F-B32361A5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88EAD-AB73-41F4-BFD7-D8E25DFE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4B59C-73A9-4DB3-83B2-F3412ECD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21040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职业能力与职业适应培训课件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职业能力与职业适应概述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专业技能提升与学习方法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心理素质培养与压力应对机制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行业动态关注与职场适应策略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职业能力与职业适应概述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职业能力是指个体在职业活动中所表现出来的多种能力的综合，包括专业能力、方法能力和社会能力。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职业能力是职业活动得以顺利进行的基本条件，也是个体职业生涯发展的关键因素。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提升职业能力有助于增强个体的就业竞争力，实现个人价值和社会价值的统一。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891" b="58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职业适应内涵与意义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职业适应是指个体在职业活动中，通过自我调整与职业环境达到和谐统一的过程。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职业适应包括心理适应、生理适应、技能适应和人际关系适应等多个方面。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良好的职业适应有助于个体在职业活动中保持身心健康，提高工作效率和满意度。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通过本次培训，使学员了解职业能力与职业适应的内涵与意义，掌握提升职业能力和促进职业适应的方法与技巧。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学员能够明确自身职业能力的现状与提升方向，增强职业适应能力，提高工作绩效和满意度，为个人职业生涯发展奠定坚实基础。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自我认知与职业规划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通过回顾自己的经历、成就和挑战，了解自己的价值观、兴趣、技能和优势。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接受他人反馈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倾听他人的意见和建议，从多角度了解自己的优缺点。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运用专业的心理测评工具，如性格测试、职业倾向测试等，辅助自我认知。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明确自己的长期和短期职业目标，确保目标与自身能力和兴趣相匹配。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30" r="1123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了解所在行业、企业和职位的发展趋势和要求，以便制定合适的职业规划。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分析职业环境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设计实现职业目标的路径，包括所需的技能、证书和经验等。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制定职业路径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职业规划步骤与策略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设定具体（Specific）、可衡量（Measurable）、可实现（Achievable）、相关（Relevant）和时限明确（Time-bound）的目标。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SMART目标设定法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运用时间管理工具和方法，如番茄工作法、四象限法等，提高工作和学习效率。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定期评估目标的完成情况，根据实际情况进行调整和更新。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目标设定与时间管理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专业技能提升与学习方法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制定技能提升计划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根据技能差距，制定个性化的技能提升计划，包括学习课程、参加培训、寻求导师指导等。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确定职业所需的专业技能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了解目标职业所需的专业技能，如沟通能力、领导力、团队协作能力等。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分析个人技能差距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通过自我评估或职业测评，识别个人在专业技能方面的差距和不足。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分享有效的学习策略和方法，如主动学习、深度学习、刻意练习等。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学习策略与方法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推荐优质的学习资源，如在线课程、专业书籍、行业报告等。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学习资源推荐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通过案例分析、角色扮演、项目实践等方式，将所学知识应用到实际工作中，提高学习效果。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学习实践与应用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学习方法分享与实践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接受反馈与改进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积极接受他人的反馈和建议，及时调整自己的行为和策略，实现持续改进。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鼓励个人定期反思和总结自己的学习和工作表现，识别改进的空间和机会。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通过创新思维训练、头脑风暴等方法，激发个人的创新意识和创造力，提高解决问题的能力。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持续改进和创新能力培养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https://d.book118.com/688021040037006043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2024-09-22T18:45:54.892</cp:lastPrinted>
  <dcterms:created xsi:type="dcterms:W3CDTF">2024-09-22T10:45:54Z</dcterms:created>
  <dcterms:modified xsi:type="dcterms:W3CDTF">2024-09-22T10:45:56Z</dcterms:modified>
</cp:coreProperties>
</file>