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22CF9-49D3-44EA-8637-00428806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A969C-CE56-4A99-B4F5-9C8B67FF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25526-0005-4EEF-A10F-3B0A11217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95D36-26F1-4D06-A29B-A49B34E9C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4549F-D627-465F-95D9-00EAC2A37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75357-702F-45AD-BD78-BDC82E10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CD2D7-B452-420C-AE91-8D0074B6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31639-C3C2-42CE-B39F-DE4FBE8D7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D3427-BFF6-4B28-BBDB-CA3F6E690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8705A-196B-45F6-8665-D0D5D1F48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C5F30-83B3-4BF4-940E-216F19B24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2071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护理质量安全与病人刺激性毒物事故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病人刺激性毒物事故分析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护理工作中存在的安全隐患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提高护理质量安全的措施与建议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通过分析和总结病人刺激性毒物事故，提出改进措施，提高护理质量和安全水平，保障病人安全。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随着医疗技术的不断发展和医疗环境的日益复杂，病人刺激性毒物事故的风险也在增加。因此，需要采取有效的措施来预防和应对这些挑战。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汇报病人刺激性毒物事故的发生时间、地点、涉及人员、物质种类、事故后果等基本情况。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对事故进行深入的原因分析，包括直接原因、间接原因和根本原因，以及事故背后的管理、技术、人为等因素。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提出针对性的改进措施，包括技术改进、管理优化、人员培训等方面，以降低类似事故的再次发生概率。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总结事故处理过程中的经验教训，为类似事故的预防和应对提供借鉴和参考。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护理质量是指护理工作在提供医疗服务过程中，以满足病人需求为主导，依据专业知识和技能，通过有效的护理活动，达到恢复、维持和促进健康的目的。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护理质量直接关系到病人的生命安全和健康，优质的护理服务可以提高病人的满意度，减少医疗纠纷，提升医院整体形象。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4" r="2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包括生活护理、病情观察、用药指导等基础护理工作的执行情况。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针对不同科室、不同疾病的专科护理技能掌握情况和实施效果。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涉及病人安全、护理操作安全、医疗器械使用安全等方面的评估。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通过病人或家属对护理服务的评价，了解护理工作的满意度。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护理满意度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58" r="14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建立健全的护理质量管理体系，明确各级护理人员职责，形成科学、规范的管理流程。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完善护理质量管理体系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强化护理过程监管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优化护理资源配置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提高护理人员的专业技能和综合素质，增强其对护理工作的认同感和责任感。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加强对护理过程的监督和管理，确保各项护理措施得到有效执行。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根据医院实际情况和病人需求，合理配置护理资源，提高护理工作效率和效果。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病人刺激性毒物事故分析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医护人员在使用、储存或处理刺激性毒物时，由于操作不当或疏忽大意导致事故发生。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医疗设备或设施出现故障，如输液泵漏液、呼吸机故障等，导致刺激性毒物泄露或病人接触。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药品储存、标识、配送等环节出现问题，如药品过期、标识不清、配送错误等，导致病人误用或过量使用刺激性毒物。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13" r="2961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人为操作失误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药品管理不当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事故发生原因及过程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刺激性毒物可能对病人的皮肤、眼睛、呼吸道等造成刺激和损伤，引发疼痛、红肿、呼吸困难等症状。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250" r="4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事故可能导致病人产生恐惧、焦虑、抑郁等心理问题，影响病人的心理健康和生活质量。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事故可能对医院声誉和医护人员形象造成负面影响，降低公众对医疗行业的信任度。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事故对病人造成的影响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https://d.book118.com/688022071006006031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2024-09-07T17:19:49.781</cp:lastPrinted>
  <dcterms:created xsi:type="dcterms:W3CDTF">2024-09-07T09:19:49Z</dcterms:created>
  <dcterms:modified xsi:type="dcterms:W3CDTF">2024-09-07T09:19:51Z</dcterms:modified>
</cp:coreProperties>
</file>