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018037-D663-4DF3-A03D-64226B1D5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56DCA8-4CE8-4706-AE05-65777CB84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F78C74-8A60-4620-A928-0B0EFA6A2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AFBA8F-DAC7-4B1B-BC69-6CF109D94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DE5523-73ED-4228-8DF1-3F6008AE0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26A9D2-B67F-46EA-A63D-CB3FBBBBD4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5B3D06-B869-4313-B03F-7E008CBB6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27AACB-FDDE-46D2-84E9-53BB51BA8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9A25B3-FB9B-4DB0-89F7-2E7F32A4B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621396-1A38-4AA6-AEF0-3164CC642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ED707D-C9EE-46C2-8923-A88C3C36D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022133024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法律行业操作人员岗前培训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行业概述与职业道德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业务流程与操作规范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沟通技巧与客户服务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风险防范与应对措施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团队协作与自我管理能力培养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实战模拟与案例分析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行业概述与职业道德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随着法治建设的深入推进，法律行业规模不断扩大，法律服务需求持续增长。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法律行业包括律师、公证员、法律顾问、仲裁员等多个子领域，各自具有不同的专业特点和市场定位。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行业结构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未来法律行业将更加注重专业化、精细化和国际化发展，同时法律服务与科技融合也将成为行业发展的重要趋势。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法律从业人员必须忠诚于宪法和法律，严格遵守法律法规，维护法律的尊严和权威。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忠诚于宪法和法律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3792" b="13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诚信为本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958" r="12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尽职尽责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000" r="14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法律从业人员应当恪守诚信原则，不得利用职业之便谋取不正当利益，不得泄露客户机密。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法律从业人员应当尽职尽责地为客户提供优质高效的法律服务，积极履行社会责任。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职业道德与操守要求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了解我国法律体系的基本框架和构成，包括宪法、法律、行政法规、地方性法规等各个层次。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法律体系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掌握法律原则的基本内涵和适用条件，如平等原则、自愿原则、公平原则、诚实信用原则等。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法律原则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熟悉法律规范的结构和分类，了解法律规范在司法实践中的具体应用和解释方法。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法律规范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法律法规基础知识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业务流程与操作规范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案件受理与登记流程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接待当事人并了解案情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对当事人进行初步接待，了解其诉求和基本情况，做好案情记录。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审查立案材料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对当事人提交的立案材料进行审查，核对是否符合立案条件。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登记立案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对符合立案条件的案件进行登记，为案件分配案号，并告知当事人相关权利和义务。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收集证据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通过调查、询问、查阅等方式收集证据，确保证据的合法性和真实性。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整理证据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对收集到的证据进行整理、分类和编号，制作证据清单，方便后续提交和审查。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指导当事人提供证据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向当事人说明证据的种类和要求，指导其提供与案件相关的证据材料。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证据收集、整理与提交规范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法律文书起草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根据案情和法律规定，起草相应的法律文书，确保文书的准确性和规范性。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法律文书种类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熟悉各种法律文书的格式和要点，如起诉状、答辩状、上诉状等。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法律文书审查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对起草的法律文书进行审查，核对事实、证据和法律适用是否准确，避免出现错误或遗漏。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法律文书起草及审查要点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沟通技巧与客户服务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积极倾听当事人的陈述，理解其需求和关注点，给予回应和反馈。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使用简洁明了的语言，避免专业术语和晦涩难懂的表达，确保信息准确传达。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表达清晰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保持冷静和耐心，处理当事人的情绪化表达，提供安慰和支持。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与当事人沟通技巧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在法庭或会议等场合，清晰、准确地陈述观点和事实，避免模棱两可或含糊不清的表达。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尊重权威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尊重法官、检察官等司法人员的权威地位，保持礼貌和谦逊的态度。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准备充分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提前了解案件背景和相关法律法规，为与司法人员的沟通做好充分准备。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与法官、检察官等协作沟通方法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https://d.book118.com/688022133024006037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2024-09-16T21:26:05.166</cp:lastPrinted>
  <dcterms:created xsi:type="dcterms:W3CDTF">2024-09-16T13:26:05Z</dcterms:created>
  <dcterms:modified xsi:type="dcterms:W3CDTF">2024-09-16T13:26:07Z</dcterms:modified>
</cp:coreProperties>
</file>