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0DAFB-FB30-4C42-929E-B2A5D9D31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780C7-8FA7-4219-AE8D-332A325B0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855DC-71B3-448D-8B56-8CE120EA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9DE94-4EFE-44DD-A1E9-5916B1F7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9DCA4-D814-4E3E-8B45-E996A662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C01D0-A40D-4545-BD68-A1917930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62CD5-099E-4C34-B1DA-C61A635D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BFA24-5032-4A65-AF75-FF0BF4A0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A150E-0A2B-491D-BBD8-FB0AAF97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C681A-E2E2-425D-AD2B-B7BCC70D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65E5-0F24-4989-ABDA-9CD21BA7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3023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药物外渗的分级及护理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药物外渗的分级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是指药物在输注过程中，由于各种原因造成药物渗漏到皮下组织，引起局部组织损伤和不适。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药物外渗不仅包括静脉输液时药液的渗漏，还包括其他给药途径如皮下注射、肌肉注射、鞘内注射、腹腔注射等过程中药物的渗漏。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渗漏的药物量少，仅局限于注射部位周围，无明显的组织损伤和功能障碍。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轻度外渗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渗漏的药物量较多，超出注射部位扩散，引起局部组织刺激、炎症或水肿，但无明显的组织坏死。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中度外渗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渗漏的药物量大，涉及多个皮下组织层，引起明显的组织坏死和功能障碍。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重度外渗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药物外渗可导致局部组织炎症、水肿、坏死等损伤。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外渗引起的组织损伤可导致局部肌肉、神经等功能障碍。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外渗部位容易成为细菌等微生物的滋生地，增加感染风险。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外渗引起的局部炎症和水肿可导致疼痛和不适感。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局部组织损伤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疼痛和不适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药物外渗的分级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皮肤轻度红肿，无水泡、溃疡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轻度外渗表现为注射部位皮肤出现轻微红肿，但无水泡、溃疡等症状。此时，药物尚未渗透至皮下组织，对局部组织损伤较小。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102" b="41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轻度外渗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皮肤中度红肿，有水泡、溃疡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中度外渗时，注射部位皮肤出现明显的红肿，并伴有大小不等的水泡和溃疡。此时，药物已渗透至皮下组织，对局部组织造成一定程度的损伤。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中度外渗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重度外渗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皮肤重度红肿，有大水泡、溃疡，伴有组织坏死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重度外渗表现为注射部位皮肤出现大面积的红肿，有较大的水泡和溃疡，甚至出现组织坏死。此时，药物已深入渗透至皮下组织，对局部组织造成严重损伤。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36" r="141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药物少量渗出血管外，局部皮肤没有红肿、疼痛等症状。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轻度外渗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停止输液，抬高肢体，促进血液回流，局部可采用热敷或药物湿敷，如硫酸镁、多磺酸粘多糖乳膏等，以促进药物吸收和消散。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轻度外渗的护理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https://d.book118.com/688023023041006034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2024-09-12T15:20:28.415</cp:lastPrinted>
  <dcterms:created xsi:type="dcterms:W3CDTF">2024-09-12T07:20:28Z</dcterms:created>
  <dcterms:modified xsi:type="dcterms:W3CDTF">2024-09-12T07:20:30Z</dcterms:modified>
</cp:coreProperties>
</file>