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4158293-A5E7-4ED2-8797-7CC22AA6132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C2411-0773-4F5F-8838-DC355EF4C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77BAA-69C0-4019-BEE0-340970D14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C0648-A93F-4AEC-A27D-885E37DEE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7B5DD-EC0C-43CA-945A-A9296A32F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5ADB36-F7E1-4F34-AC88-0C551464E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368A7D-A762-48AF-80D5-B1011B302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22F468-7C48-47E4-841F-0685A479E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ED46D-A40D-403E-9BAA-ED90F0107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6199B-C655-4BBE-BE5A-01196BCAA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B8821-6D4F-4D38-BB08-A88C25B4D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7FCB0-F717-45C2-848C-3A97060AE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206B1FF-8402-47C5-B04C-986F9F140EC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E455B7C-9173-4BAE-95C3-6CEFCD60DF8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24044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班主任不起眼的英雄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班主任的责任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班主任的默默付出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班主任的教育理念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班主任的成就与困惑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班主任的感悟与反思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班主任的未来展望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班主任的角色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指导学生前行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引路人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关注学生成长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精神导师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沟通学生家庭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家长代表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班主任的职责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包括学习、生活、纪律等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日常事务管理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促进学生全面发展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关注学生成长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班主任的挑战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班主任需要面对各种各样的挑战，如处理学生间的矛盾、处理家长的抱怨，以及应对教育资源匮乏等问题。面对这些挑战，班主任们需要有耐心、智慧和责任心。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家长的抱怨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教育资源匮乏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利用有限资源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学生之间的矛盾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班主任是学校中不起眼的英雄，他们默默奉献着，关注着每一个学生的成长，同时面对着各种挑战和困难。他们的工作虽然不被人看重，却是学校教育中不可或缺的一环。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班主任的默默付出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日常工作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包括纪律管理、考勤管理等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班级管理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帮助学生集中注意力，促进学习效果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上课督促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与家长沟通，了解学生家庭情况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个性化关怀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班主任要关注每一个学生的个性和需求，耐心倾听他们的烦恼和困扰，在这个过程中，不断调整自己的心态和方式。通过与学生的交流，建立起信任和情感联系，促进学生的全面发展。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心理疏导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帮助学生缓解压力、焦虑等负面情绪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处理情绪问题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掌握心理知识，提供专业的帮助和指导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心理辅导能力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引导学生正确认识问题，寻找解决办法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帮助学生走出困境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学生成长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帮助学生明确未来发展方向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指导生涯规划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引导学生养成良好的学习方法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培养学习习惯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鼓励学生不断进步，实现自我提升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关注学术进步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校园管理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组织学生参加各类活动，增加校园氛围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协助校园活动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促进师生之间的良好关系，增进校园和谐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师生沟通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监督学生行为，维护校园安全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维护校园秩序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班主任是学生的组织者、引导者和监督者，他们承担着重要的教育责任，影响着学生的成长和发展。班主任在学生日常生活中的参与和支持，对学生成长起着至关重要的作用。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班主任的教育理念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学生自主发展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培养学生独立思考能力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自主学习能力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鼓励学生勇敢探索未知领域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勇于尝试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引导学生勇于面对挑战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表达理解和支持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耐心倾听学生的心声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尊重学生个性差异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激发学生的潜能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心灵成长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班主任用爱心感染学生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关心学生的内心世界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素质教育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班主任坚持素质教育，注重培养学生的综合素质和创新意识，为他们的未来发展奠定坚实基础。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教育理念实践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丰富多彩的班级活动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班会活动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关心学生心理健康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心理辅导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帮助学生规划学习路径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学业指导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班主任在学生成长中起着关键作用，是引路人和指导者，影响学生一生的发展轨迹。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班主任的成就与困惑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https://d.book118.com/688024044010006050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班主任不起眼的英雄</vt:lpstr>
      <vt:lpstr>目录</vt:lpstr>
      <vt:lpstr>第1章 班主任的责任</vt:lpstr>
      <vt:lpstr>班主任的角色</vt:lpstr>
      <vt:lpstr>班主任的职责</vt:lpstr>
      <vt:lpstr> </vt:lpstr>
      <vt:lpstr>班主任的挑战</vt:lpstr>
      <vt:lpstr>结尾</vt:lpstr>
      <vt:lpstr>第2章 班主任的默默付出</vt:lpstr>
      <vt:lpstr>日常工作</vt:lpstr>
      <vt:lpstr> </vt:lpstr>
      <vt:lpstr>心理疏导</vt:lpstr>
      <vt:lpstr>学生成长</vt:lpstr>
      <vt:lpstr>校园管理</vt:lpstr>
      <vt:lpstr>班主任的责任</vt:lpstr>
      <vt:lpstr>第3章 班主任的教育理念</vt:lpstr>
      <vt:lpstr>学生自主发展</vt:lpstr>
      <vt:lpstr>心灵成长</vt:lpstr>
      <vt:lpstr> </vt:lpstr>
      <vt:lpstr>教育理念实践</vt:lpstr>
      <vt:lpstr>班主任的重要性</vt:lpstr>
      <vt:lpstr>第四章 班主任的成就与困惑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2024-09-29T14:04:15.652</cp:lastPrinted>
  <dcterms:created xsi:type="dcterms:W3CDTF">2024-09-29T06:04:15Z</dcterms:created>
  <dcterms:modified xsi:type="dcterms:W3CDTF">2024-09-29T06:04:17Z</dcterms:modified>
</cp:coreProperties>
</file>