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35499-DCAD-44BB-A507-DD7F6BB2B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52191-6036-418E-985C-A4EB3ED1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AB71E-911A-444A-81E6-5B504DE0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5B60F-EF66-4694-AE37-348AB59EF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DAB0C-1C4D-4AFC-932B-9DD6A1B2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85945-2D7C-4A50-A942-622F4599B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313A5-E650-4C91-83B4-B925DB3A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3AD09-CD35-477E-A640-0A238EC7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3FBD-A04D-40A3-A7CA-F5DF5158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E51C-EDB4-4F82-B40E-DE4931D4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085B3-7A62-4CC8-BC57-BE945E1B6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405410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感恩心态对企业员工工作满意度的影响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企业员工工作满意度现状分析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感恩心态对企业员工工作满意度的影响机制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实证研究：感恩心态与企业员工工作满意度的关系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提升企业员工感恩心态的策略建议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因此，探讨感恩心态对企业员工工作满意度的影响，对于提高员工工作积极性和组织绩效具有重要意义。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感恩心态是一种积极的心理品质，有助于提升个体的幸福感和生活满意度。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在企业组织中，员工的感恩心态对其工作满意度产生重要影响，进而影响到员工的工作绩效和组织的整体发展。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通过实证研究，探讨感恩心态对企业员工工作满意度的影响机制，为提升员工工作满意度提供理论支持和实践指导。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采用问卷调查法，收集企业员工关于感恩心态和工作满意度的相关数据；运用统计分析方法，对数据进行分析和处理，揭示感恩心态与工作满意度之间的关系。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9579" r="95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文献综述。回顾国内外关于感恩心态和工作满意度的研究现状，总结已有研究成果和不足。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研究设计。介绍研究样本、测量工具、数据收集和处理方法等。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实证分析。运用统计分析方法，对收集到的数据进行分析和处理，验证研究假设和模型。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绪论。介绍研究背景、研究意义、研究目的和方法、论文结构安排等。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研究假设与模型构建。基于文献综述，提出研究假设，构建感恩心态对工作满意度影响的理论模型。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结论与讨论。总结研究结论，讨论研究局限和未来研究方向，提出提升员工工作满意度的建议。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感恩心态是指对他人或事物所给予的帮助、恩惠和好处持有感激和珍惜的一种心态。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在企业中，感恩心态通常表现为员工对企业、领导和同事的感激之情，以及对工作的珍惜和投入。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积极乐观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感恩心态使员工更加积极乐观地看待工作和生活，面对困难和挑战时更有韧性。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知足常乐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具备感恩心态的员工更容易满足，能够珍惜现有的工作机会和福利待遇。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乐于助人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感恩心态促使员工更愿意帮助他人，形成良好的团队氛围和互助精神。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感恩心态使员工更加珍惜工作机会，对工作更加投入和满意。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提高工作满意度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感恩心态有助于促进团队成员之间的相互信任和协作，增强团队凝聚力。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具备感恩心态的员工更容易获得他人的支持和帮助，有更多的机会学习和成长。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员工的感恩心态也会传递给企业外部，提升企业的社会形象和声誉。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感恩心态的积极作用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企业员工工作满意度现状分析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企业员工工作满意度的内涵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指员工对工作环境、工作内容、工作关系等方面所持有的积极态度和感受。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工作满意度的重要性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工作满意度是员工心理健康和工作效率的重要指标，对企业整体生产力和员工个人职业发展具有重要影响。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薪酬待遇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企业员工工作满意度的影响因素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薪酬水平、福利待遇和奖金制度等对员工工作满意度产生直接影响。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工作任务的挑战性、多样性和自主性等对工作满意度有重要作用。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办公设施、工作场所的安全与卫生、环保措施等都会影响员工的工作满意度。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与同事、上级和下级之间的相处关系，以及沟通协作的顺畅程度都会影响员工的工作满意度。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通过问卷调查、访谈、小组讨论等方式收集员工对工作满意度的数据和信息。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分析调查数据，了解员工在工作满意度各方面的具体评价和需求，为企业制定改进措施提供依据。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在调查中发现，员工普遍关注的问题包括薪酬待遇不公、工作环境差、工作任务繁重且缺乏挑战性、人际关系紧张等。这些问题严重影响了员工的工作积极性和满意度，需要企业高度重视并及时解决。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企业员工工作满意度现状调查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感恩心态对企业员工工作满意度的影响机制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感恩心态提升员工工作投入度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感恩心态使员工更加珍惜工作机会，从而更加努力地投入工作。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感恩心态能够激发员工的工作热情，提高工作积极性和主动性。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感恩心态有助于员工更好地理解公司目标和使命，从而更加专注于工作。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https://d.book118.com/688024054101006037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2024-09-17T13:27:42.770</cp:lastPrinted>
  <dcterms:created xsi:type="dcterms:W3CDTF">2024-09-17T05:27:42Z</dcterms:created>
  <dcterms:modified xsi:type="dcterms:W3CDTF">2024-09-17T05:27:45Z</dcterms:modified>
</cp:coreProperties>
</file>