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614CD-2CAB-4325-B545-6BEC735D8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A4214F-5B8D-4EED-B12F-E338E858A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68877C-7EB3-4448-84D3-0ED0D475C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226A81-31C5-424E-81ED-EF78C7D58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D4D183-DF9B-4246-AB91-1C9010D6A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23919B-729A-4455-B4CC-843CCAACF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7DF10D-BE69-42AB-A174-F8CDFC263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570EC4-6A38-4BD4-A9DB-7D529C565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1E2F9B-F1C4-4377-9321-6C76EA142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BB8901-1A92-448B-8727-BD6139575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C6EE23-B5FA-4C27-965B-8411DA315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2413505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面向物联网的嵌入式系统开发STM定时器应用开发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嵌入式系统概述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STM定时器简介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面向物联网的嵌入式系统开发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STM定时器在嵌入式系统中的应用开发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嵌入式系统概述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嵌入式系统的定义与特点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嵌入式系统是一种专用的计算机系统，主要用于控制、监视或帮助操作机器和设备。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高可靠性、实时性、紧凑型、低功耗等。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625" r="216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控制和监测生产设备。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工业自动化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智能家电、照明、安全等。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智能家居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医疗仪器、监护系统等。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医疗设备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汽车、飞机、轨道交通等。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交通工具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嵌入式系统的应用领域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低功耗设计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物联网集成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AI与机器学习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定制化与可配置性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嵌入式系统的发展趋势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2789" r="227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8008" r="800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209" r="1420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046" r="1204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提高能效，延长设备使用寿命。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实现设备间的互联互通。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提升嵌入式系统的智能化水平。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满足不同应用场景的需求。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STM定时器简介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https://d.book118.com/688024135050006027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2024-09-05T04:45:50.437</cp:lastPrinted>
  <dcterms:created xsi:type="dcterms:W3CDTF">2024-09-04T20:45:50Z</dcterms:created>
  <dcterms:modified xsi:type="dcterms:W3CDTF">2024-09-04T20:45:52Z</dcterms:modified>
</cp:coreProperties>
</file>